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69"/>
  </p:notesMasterIdLst>
  <p:handoutMasterIdLst>
    <p:handoutMasterId r:id="rId70"/>
  </p:handoutMasterIdLst>
  <p:sldIdLst>
    <p:sldId id="256" r:id="rId2"/>
    <p:sldId id="257" r:id="rId3"/>
    <p:sldId id="431" r:id="rId4"/>
    <p:sldId id="432" r:id="rId5"/>
    <p:sldId id="433" r:id="rId6"/>
    <p:sldId id="434" r:id="rId7"/>
    <p:sldId id="496" r:id="rId8"/>
    <p:sldId id="435" r:id="rId9"/>
    <p:sldId id="436" r:id="rId10"/>
    <p:sldId id="437" r:id="rId11"/>
    <p:sldId id="438" r:id="rId12"/>
    <p:sldId id="439" r:id="rId13"/>
    <p:sldId id="440" r:id="rId14"/>
    <p:sldId id="441" r:id="rId15"/>
    <p:sldId id="442" r:id="rId16"/>
    <p:sldId id="443" r:id="rId17"/>
    <p:sldId id="444" r:id="rId18"/>
    <p:sldId id="445" r:id="rId19"/>
    <p:sldId id="446" r:id="rId20"/>
    <p:sldId id="447" r:id="rId21"/>
    <p:sldId id="448" r:id="rId22"/>
    <p:sldId id="449" r:id="rId23"/>
    <p:sldId id="451" r:id="rId24"/>
    <p:sldId id="452" r:id="rId25"/>
    <p:sldId id="453" r:id="rId26"/>
    <p:sldId id="454" r:id="rId27"/>
    <p:sldId id="456" r:id="rId28"/>
    <p:sldId id="457" r:id="rId29"/>
    <p:sldId id="458" r:id="rId30"/>
    <p:sldId id="459" r:id="rId31"/>
    <p:sldId id="460" r:id="rId32"/>
    <p:sldId id="461" r:id="rId33"/>
    <p:sldId id="462" r:id="rId34"/>
    <p:sldId id="463" r:id="rId35"/>
    <p:sldId id="464" r:id="rId36"/>
    <p:sldId id="465" r:id="rId37"/>
    <p:sldId id="466" r:id="rId38"/>
    <p:sldId id="467" r:id="rId39"/>
    <p:sldId id="468" r:id="rId40"/>
    <p:sldId id="469" r:id="rId41"/>
    <p:sldId id="470" r:id="rId42"/>
    <p:sldId id="471" r:id="rId43"/>
    <p:sldId id="472" r:id="rId44"/>
    <p:sldId id="473" r:id="rId45"/>
    <p:sldId id="474" r:id="rId46"/>
    <p:sldId id="475" r:id="rId47"/>
    <p:sldId id="476" r:id="rId48"/>
    <p:sldId id="477" r:id="rId49"/>
    <p:sldId id="478" r:id="rId50"/>
    <p:sldId id="479" r:id="rId51"/>
    <p:sldId id="480" r:id="rId52"/>
    <p:sldId id="481" r:id="rId53"/>
    <p:sldId id="482" r:id="rId54"/>
    <p:sldId id="483" r:id="rId55"/>
    <p:sldId id="484" r:id="rId56"/>
    <p:sldId id="485" r:id="rId57"/>
    <p:sldId id="486" r:id="rId58"/>
    <p:sldId id="495" r:id="rId59"/>
    <p:sldId id="487" r:id="rId60"/>
    <p:sldId id="488" r:id="rId61"/>
    <p:sldId id="489" r:id="rId62"/>
    <p:sldId id="490" r:id="rId63"/>
    <p:sldId id="491" r:id="rId64"/>
    <p:sldId id="492" r:id="rId65"/>
    <p:sldId id="493" r:id="rId66"/>
    <p:sldId id="494" r:id="rId67"/>
    <p:sldId id="497" r:id="rId6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70" d="100"/>
          <a:sy n="70" d="100"/>
        </p:scale>
        <p:origin x="-10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946"/>
    </p:cViewPr>
  </p:sorterViewPr>
  <p:notesViewPr>
    <p:cSldViewPr>
      <p:cViewPr varScale="1">
        <p:scale>
          <a:sx n="56" d="100"/>
          <a:sy n="56" d="100"/>
        </p:scale>
        <p:origin x="-2544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E07348-324D-47BC-AD77-20F648A1DFD4}" type="datetimeFigureOut">
              <a:rPr lang="en-GB" smtClean="0"/>
              <a:t>13/01/2015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 smtClean="0"/>
              <a:t>Dr. Ali J. Abboud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AA3C49-B81E-495D-886E-0ADEFC71A4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2135942"/>
      </p:ext>
    </p:extLst>
  </p:cSld>
  <p:clrMap bg1="lt1" tx1="dk1" bg2="lt2" tx2="dk2" accent1="accent1" accent2="accent2" accent3="accent3" accent4="accent4" accent5="accent5" accent6="accent6" hlink="hlink" folHlink="folHlink"/>
  <p:hf sldNum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E62E69-725D-48A6-8A4F-A20185822E65}" type="datetimeFigureOut">
              <a:rPr lang="en-GB" smtClean="0"/>
              <a:t>13/01/2015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 smtClean="0"/>
              <a:t>Dr. Ali J. Abboud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7F8051-CE0D-49D2-B970-5515CAC53D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0038912"/>
      </p:ext>
    </p:extLst>
  </p:cSld>
  <p:clrMap bg1="lt1" tx1="dk1" bg2="lt2" tx2="dk2" accent1="accent1" accent2="accent2" accent3="accent3" accent4="accent4" accent5="accent5" accent6="accent6" hlink="hlink" folHlink="folHlink"/>
  <p:hf sldNum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Ali J. Abboud</a:t>
            </a:r>
            <a:endParaRPr lang="en-GB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2507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Ali J. Abboud</a:t>
            </a:r>
            <a:endParaRPr lang="en-GB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2507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Ali J. Abboud</a:t>
            </a:r>
            <a:endParaRPr lang="en-GB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2507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Ali J. Abboud</a:t>
            </a:r>
            <a:endParaRPr lang="en-GB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2507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Ali J. Abboud</a:t>
            </a:r>
            <a:endParaRPr lang="en-GB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2507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Ali J. Abboud</a:t>
            </a:r>
            <a:endParaRPr lang="en-GB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2507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Ali J. Abboud</a:t>
            </a:r>
            <a:endParaRPr lang="en-GB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2507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Ali J. Abboud</a:t>
            </a:r>
            <a:endParaRPr lang="en-GB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2507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Ali J. Abboud</a:t>
            </a:r>
            <a:endParaRPr lang="en-GB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25072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Ali J. Abboud</a:t>
            </a:r>
            <a:endParaRPr lang="en-GB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25072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Ali J. Abboud</a:t>
            </a:r>
            <a:endParaRPr lang="en-GB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2507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Ali J. Abboud</a:t>
            </a:r>
            <a:endParaRPr lang="en-GB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25072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Ali J. Abboud</a:t>
            </a:r>
            <a:endParaRPr lang="en-GB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25072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Ali J. Abboud</a:t>
            </a:r>
            <a:endParaRPr lang="en-GB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25072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Ali J. Abboud</a:t>
            </a:r>
            <a:endParaRPr lang="en-GB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25072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Ali J. Abboud</a:t>
            </a:r>
            <a:endParaRPr lang="en-GB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25072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Ali J. Abboud</a:t>
            </a:r>
            <a:endParaRPr lang="en-GB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25072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Ali J. Abboud</a:t>
            </a:r>
            <a:endParaRPr lang="en-GB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25072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Ali J. Abboud</a:t>
            </a:r>
            <a:endParaRPr lang="en-GB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25072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Ali J. Abboud</a:t>
            </a:r>
            <a:endParaRPr lang="en-GB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25072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Ali J. Abboud</a:t>
            </a:r>
            <a:endParaRPr lang="en-GB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25072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Ali J. Abboud</a:t>
            </a:r>
            <a:endParaRPr lang="en-GB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2507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Ali J. Abboud</a:t>
            </a:r>
            <a:endParaRPr lang="en-GB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25072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Ali J. Abboud</a:t>
            </a:r>
            <a:endParaRPr lang="en-GB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25072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Ali J. Abboud</a:t>
            </a:r>
            <a:endParaRPr lang="en-GB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25072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Ali J. Abboud</a:t>
            </a:r>
            <a:endParaRPr lang="en-GB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25072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Ali J. Abboud</a:t>
            </a:r>
            <a:endParaRPr lang="en-GB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25072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Ali J. Abboud</a:t>
            </a:r>
            <a:endParaRPr lang="en-GB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25072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Ali J. Abboud</a:t>
            </a:r>
            <a:endParaRPr lang="en-GB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25072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Ali J. Abboud</a:t>
            </a:r>
            <a:endParaRPr lang="en-GB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25072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Ali J. Abboud</a:t>
            </a:r>
            <a:endParaRPr lang="en-GB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25072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Ali J. Abboud</a:t>
            </a:r>
            <a:endParaRPr lang="en-GB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25072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Ali J. Abboud</a:t>
            </a:r>
            <a:endParaRPr lang="en-GB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2507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Ali J. Abboud</a:t>
            </a:r>
            <a:endParaRPr lang="en-GB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25072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Ali J. Abboud</a:t>
            </a:r>
            <a:endParaRPr lang="en-GB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25072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Ali J. Abboud</a:t>
            </a:r>
            <a:endParaRPr lang="en-GB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25072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Ali J. Abboud</a:t>
            </a:r>
            <a:endParaRPr lang="en-GB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25072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Ali J. Abboud</a:t>
            </a:r>
            <a:endParaRPr lang="en-GB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25072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Ali J. Abboud</a:t>
            </a:r>
            <a:endParaRPr lang="en-GB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25072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Ali J. Abboud</a:t>
            </a:r>
            <a:endParaRPr lang="en-GB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25072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Ali J. Abboud</a:t>
            </a:r>
            <a:endParaRPr lang="en-GB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25072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Ali J. Abboud</a:t>
            </a:r>
            <a:endParaRPr lang="en-GB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250729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Ali J. Abboud</a:t>
            </a:r>
            <a:endParaRPr lang="en-GB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250729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Ali J. Abboud</a:t>
            </a:r>
            <a:endParaRPr lang="en-GB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2507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Ali J. Abboud</a:t>
            </a:r>
            <a:endParaRPr lang="en-GB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250729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Ali J. Abboud</a:t>
            </a:r>
            <a:endParaRPr lang="en-GB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250729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Ali J. Abboud</a:t>
            </a:r>
            <a:endParaRPr lang="en-GB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250729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Ali J. Abboud</a:t>
            </a:r>
            <a:endParaRPr lang="en-GB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250729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Ali J. Abboud</a:t>
            </a:r>
            <a:endParaRPr lang="en-GB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250729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Ali J. Abboud</a:t>
            </a:r>
            <a:endParaRPr lang="en-GB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250729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Ali J. Abboud</a:t>
            </a:r>
            <a:endParaRPr lang="en-GB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250729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Ali J. Abboud</a:t>
            </a:r>
            <a:endParaRPr lang="en-GB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250729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Ali J. Abboud</a:t>
            </a:r>
            <a:endParaRPr lang="en-GB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250729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Ali J. Abboud</a:t>
            </a:r>
            <a:endParaRPr lang="en-GB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250729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Ali J. Abboud</a:t>
            </a:r>
            <a:endParaRPr lang="en-GB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2507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Ali J. Abboud</a:t>
            </a:r>
            <a:endParaRPr lang="en-GB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250729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Ali J. Abboud</a:t>
            </a:r>
            <a:endParaRPr lang="en-GB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250729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Ali J. Abboud</a:t>
            </a:r>
            <a:endParaRPr lang="en-GB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250729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Ali J. Abboud</a:t>
            </a:r>
            <a:endParaRPr lang="en-GB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250729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Ali J. Abboud</a:t>
            </a:r>
            <a:endParaRPr lang="en-GB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250729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Ali J. Abboud</a:t>
            </a:r>
            <a:endParaRPr lang="en-GB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250729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Ali J. Abboud</a:t>
            </a:r>
            <a:endParaRPr lang="en-GB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250729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Ali J. Abboud</a:t>
            </a:r>
            <a:endParaRPr lang="en-GB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2507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Ali J. Abboud</a:t>
            </a:r>
            <a:endParaRPr lang="en-GB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2507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Ali J. Abboud</a:t>
            </a:r>
            <a:endParaRPr lang="en-GB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2507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Ali J. Abboud</a:t>
            </a:r>
            <a:endParaRPr lang="en-GB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2507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64849-CE02-40EE-A1B4-1E0C3E826BC6}" type="datetime1">
              <a:rPr lang="en-US" smtClean="0"/>
              <a:t>1/13/2015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Dept. of Computer and Software Engineering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5BB61-3791-49A8-AFB4-459291FBAF47}" type="datetime1">
              <a:rPr lang="en-US" smtClean="0"/>
              <a:t>1/13/2015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Dept. of Computer and Software Engineering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1B7B2-E283-4149-9AB3-A5E27B5D34CA}" type="datetime1">
              <a:rPr lang="en-US" smtClean="0"/>
              <a:t>1/13/2015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Dept. of Computer and Software Engineering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4172F-CE9A-452C-8CC4-C71B12E62DAC}" type="datetime1">
              <a:rPr lang="en-US" smtClean="0"/>
              <a:t>1/13/2015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Dept. of Computer and Software Engineering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EB394-6189-420F-8C6B-F7B4C7A9576B}" type="datetime1">
              <a:rPr lang="en-US" smtClean="0"/>
              <a:t>1/13/2015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Dept. of Computer and Software Engineering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48D49-E359-48C4-9F9C-07236263E020}" type="datetime1">
              <a:rPr lang="en-US" smtClean="0"/>
              <a:t>1/13/2015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Dept. of Computer and Software Engineering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58CFA-5A4D-48EC-9E04-99D929996877}" type="datetime1">
              <a:rPr lang="en-US" smtClean="0"/>
              <a:t>1/13/2015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Dept. of Computer and Software Engineering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BA330-578D-4EE7-A316-AB039137CA5B}" type="datetime1">
              <a:rPr lang="en-US" smtClean="0"/>
              <a:t>1/13/2015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Dept. of Computer and Software Engineering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9418E-79AE-4EE1-B47A-DC74A414A314}" type="datetime1">
              <a:rPr lang="en-US" smtClean="0"/>
              <a:t>1/13/2015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Dept. of Computer and Software Engineering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BFD0C-2A47-4FBF-BC47-354A10F16B2E}" type="datetime1">
              <a:rPr lang="en-US" smtClean="0"/>
              <a:t>1/13/2015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Dept. of Computer and Software Engineering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DC9DA-F811-4904-8C4F-B31D84B47533}" type="datetime1">
              <a:rPr lang="en-US" smtClean="0"/>
              <a:t>1/13/2015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Dept. of Computer and Software Engineering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031F60-32E9-4406-ABC8-6FF35C8DA07A}" type="datetime1">
              <a:rPr lang="en-US" smtClean="0"/>
              <a:t>1/13/2015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/>
              <a:t>Dept. of Computer and Software Engineering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Engineer.College1" TargetMode="External"/><Relationship Id="rId2" Type="http://schemas.openxmlformats.org/officeDocument/2006/relationships/hyperlink" Target="http://www.engineering.uodiyala.edu.iq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png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9100" y="1905000"/>
            <a:ext cx="8305800" cy="4800600"/>
          </a:xfrm>
        </p:spPr>
        <p:txBody>
          <a:bodyPr>
            <a:normAutofit fontScale="70000" lnSpcReduction="20000"/>
          </a:bodyPr>
          <a:lstStyle/>
          <a:p>
            <a:endParaRPr lang="en-US" sz="7100" b="1" dirty="0" smtClean="0">
              <a:solidFill>
                <a:schemeClr val="tx1"/>
              </a:solidFill>
            </a:endParaRPr>
          </a:p>
          <a:p>
            <a:r>
              <a:rPr lang="en-US" sz="7100" b="1" dirty="0" smtClean="0">
                <a:solidFill>
                  <a:schemeClr val="tx1"/>
                </a:solidFill>
              </a:rPr>
              <a:t>Digital Signal Processing</a:t>
            </a:r>
          </a:p>
          <a:p>
            <a:endParaRPr lang="en-US" sz="4800" b="1" dirty="0">
              <a:solidFill>
                <a:schemeClr val="tx1"/>
              </a:solidFill>
            </a:endParaRPr>
          </a:p>
          <a:p>
            <a:r>
              <a:rPr lang="en-US" sz="2600" b="1" dirty="0" smtClean="0">
                <a:solidFill>
                  <a:schemeClr val="tx1"/>
                </a:solidFill>
              </a:rPr>
              <a:t>Course Instructor</a:t>
            </a:r>
          </a:p>
          <a:p>
            <a:r>
              <a:rPr lang="en-US" sz="2400" b="1" dirty="0" smtClean="0">
                <a:solidFill>
                  <a:schemeClr val="tx1"/>
                </a:solidFill>
              </a:rPr>
              <a:t>Dr. Ali J. Abboud</a:t>
            </a:r>
          </a:p>
          <a:p>
            <a:endParaRPr lang="en-US" sz="3000" b="1" i="1" u="sng" dirty="0" smtClean="0">
              <a:solidFill>
                <a:schemeClr val="tx1"/>
              </a:solidFill>
            </a:endParaRPr>
          </a:p>
          <a:p>
            <a:r>
              <a:rPr lang="en-US" sz="4100" b="1" i="1" u="sng" dirty="0" smtClean="0">
                <a:solidFill>
                  <a:srgbClr val="FF0000"/>
                </a:solidFill>
              </a:rPr>
              <a:t>Lecture No. </a:t>
            </a:r>
            <a:r>
              <a:rPr lang="en-US" sz="4100" b="1" i="1" u="sng" dirty="0" smtClean="0">
                <a:solidFill>
                  <a:srgbClr val="FF0000"/>
                </a:solidFill>
              </a:rPr>
              <a:t>5: Fourier Transforms</a:t>
            </a:r>
            <a:endParaRPr lang="en-US" sz="4100" b="1" i="1" u="sng" dirty="0" smtClean="0">
              <a:solidFill>
                <a:srgbClr val="FF0000"/>
              </a:solidFill>
            </a:endParaRPr>
          </a:p>
          <a:p>
            <a:endParaRPr lang="en-US" sz="2400" b="1" dirty="0" smtClean="0">
              <a:solidFill>
                <a:schemeClr val="tx1"/>
              </a:solidFill>
            </a:endParaRPr>
          </a:p>
          <a:p>
            <a:r>
              <a:rPr lang="en-US" sz="2400" b="1" dirty="0" smtClean="0">
                <a:solidFill>
                  <a:schemeClr val="tx1"/>
                </a:solidFill>
              </a:rPr>
              <a:t>Third Class</a:t>
            </a:r>
          </a:p>
          <a:p>
            <a:r>
              <a:rPr lang="en-US" sz="2400" b="1" dirty="0" smtClean="0">
                <a:solidFill>
                  <a:schemeClr val="tx1"/>
                </a:solidFill>
              </a:rPr>
              <a:t>Department of Computer and Software Engineering</a:t>
            </a:r>
          </a:p>
          <a:p>
            <a:endParaRPr lang="en-US" sz="2400" b="1" dirty="0" smtClean="0">
              <a:solidFill>
                <a:schemeClr val="tx1"/>
              </a:solidFill>
            </a:endParaRPr>
          </a:p>
          <a:p>
            <a:r>
              <a:rPr lang="en-GB" sz="1600" b="1" dirty="0" smtClean="0">
                <a:solidFill>
                  <a:schemeClr val="tx1"/>
                </a:solidFill>
                <a:hlinkClick r:id="rId2"/>
              </a:rPr>
              <a:t>http://www.engineering.uodiyala.edu.iq/</a:t>
            </a:r>
            <a:endParaRPr lang="en-GB" sz="1600" b="1" dirty="0" smtClean="0">
              <a:solidFill>
                <a:schemeClr val="tx1"/>
              </a:solidFill>
            </a:endParaRPr>
          </a:p>
          <a:p>
            <a:r>
              <a:rPr lang="en-GB" sz="1600" b="1" dirty="0" smtClean="0">
                <a:solidFill>
                  <a:schemeClr val="tx1"/>
                </a:solidFill>
                <a:hlinkClick r:id="rId3"/>
              </a:rPr>
              <a:t>https</a:t>
            </a:r>
            <a:r>
              <a:rPr lang="en-GB" sz="1600" b="1" dirty="0">
                <a:solidFill>
                  <a:schemeClr val="tx1"/>
                </a:solidFill>
                <a:hlinkClick r:id="rId3"/>
              </a:rPr>
              <a:t>://</a:t>
            </a:r>
            <a:r>
              <a:rPr lang="en-GB" sz="1600" b="1" dirty="0" smtClean="0">
                <a:solidFill>
                  <a:schemeClr val="tx1"/>
                </a:solidFill>
                <a:hlinkClick r:id="rId3"/>
              </a:rPr>
              <a:t>www.facebook.com/Engineer.College1</a:t>
            </a:r>
            <a:endParaRPr lang="en-GB" sz="1600" b="1" dirty="0" smtClean="0">
              <a:solidFill>
                <a:schemeClr val="tx1"/>
              </a:solidFill>
            </a:endParaRPr>
          </a:p>
          <a:p>
            <a:endParaRPr lang="en-GB" sz="2400" b="1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"/>
            <a:ext cx="822960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6954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Autofit/>
          </a:bodyPr>
          <a:lstStyle/>
          <a:p>
            <a:r>
              <a:rPr lang="en-GB" sz="3600" b="1" dirty="0" smtClean="0"/>
              <a:t>      Complex </a:t>
            </a:r>
            <a:r>
              <a:rPr lang="en-US" sz="3600" b="1" dirty="0" smtClean="0"/>
              <a:t>Fourier Series</a:t>
            </a:r>
            <a:endParaRPr lang="en-GB" sz="36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2" y="304800"/>
            <a:ext cx="1371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437707" y="1600200"/>
            <a:ext cx="83058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     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 algn="ctr">
              <a:buNone/>
            </a:pPr>
            <a:endParaRPr lang="en-GB" sz="2400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19400" y="6324600"/>
            <a:ext cx="2133600" cy="365125"/>
          </a:xfrm>
        </p:spPr>
        <p:txBody>
          <a:bodyPr/>
          <a:lstStyle/>
          <a:p>
            <a:pPr algn="ctr"/>
            <a:fld id="{B6F15528-21DE-4FAA-801E-634DDDAF4B2B}" type="slidenum">
              <a:rPr lang="en-US" sz="1600" b="1" smtClean="0">
                <a:solidFill>
                  <a:schemeClr val="tx1"/>
                </a:solidFill>
              </a:rPr>
              <a:pPr algn="ctr"/>
              <a:t>10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38800" y="6400800"/>
            <a:ext cx="3276600" cy="365125"/>
          </a:xfrm>
        </p:spPr>
        <p:txBody>
          <a:bodyPr/>
          <a:lstStyle/>
          <a:p>
            <a:r>
              <a:rPr lang="en-GB" b="1" dirty="0" smtClean="0">
                <a:solidFill>
                  <a:schemeClr val="tx1"/>
                </a:solidFill>
              </a:rPr>
              <a:t>Dept. of Computer and Software Engineering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Footer Placeholder 8"/>
          <p:cNvSpPr txBox="1">
            <a:spLocks/>
          </p:cNvSpPr>
          <p:nvPr/>
        </p:nvSpPr>
        <p:spPr>
          <a:xfrm>
            <a:off x="990600" y="6337003"/>
            <a:ext cx="198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tx1"/>
                </a:solidFill>
              </a:rPr>
              <a:t>Dr. Ali J. Abboud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2" y="1619250"/>
            <a:ext cx="8084288" cy="462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2406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Autofit/>
          </a:bodyPr>
          <a:lstStyle/>
          <a:p>
            <a:r>
              <a:rPr lang="en-GB" sz="3600" b="1" dirty="0" smtClean="0"/>
              <a:t>      Complex </a:t>
            </a:r>
            <a:r>
              <a:rPr lang="en-US" sz="3600" b="1" dirty="0" smtClean="0"/>
              <a:t>Fourier Series</a:t>
            </a:r>
            <a:endParaRPr lang="en-GB" sz="36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2" y="304800"/>
            <a:ext cx="1371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437707" y="1600200"/>
            <a:ext cx="83058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     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 algn="ctr">
              <a:buNone/>
            </a:pPr>
            <a:endParaRPr lang="en-GB" sz="2400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19400" y="6324600"/>
            <a:ext cx="2133600" cy="365125"/>
          </a:xfrm>
        </p:spPr>
        <p:txBody>
          <a:bodyPr/>
          <a:lstStyle/>
          <a:p>
            <a:pPr algn="ctr"/>
            <a:fld id="{B6F15528-21DE-4FAA-801E-634DDDAF4B2B}" type="slidenum">
              <a:rPr lang="en-US" sz="1600" b="1" smtClean="0">
                <a:solidFill>
                  <a:schemeClr val="tx1"/>
                </a:solidFill>
              </a:rPr>
              <a:pPr algn="ctr"/>
              <a:t>11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38800" y="6400800"/>
            <a:ext cx="3276600" cy="365125"/>
          </a:xfrm>
        </p:spPr>
        <p:txBody>
          <a:bodyPr/>
          <a:lstStyle/>
          <a:p>
            <a:r>
              <a:rPr lang="en-GB" b="1" dirty="0" smtClean="0">
                <a:solidFill>
                  <a:schemeClr val="tx1"/>
                </a:solidFill>
              </a:rPr>
              <a:t>Dept. of Computer and Software Engineering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Footer Placeholder 8"/>
          <p:cNvSpPr txBox="1">
            <a:spLocks/>
          </p:cNvSpPr>
          <p:nvPr/>
        </p:nvSpPr>
        <p:spPr>
          <a:xfrm>
            <a:off x="990600" y="6337003"/>
            <a:ext cx="198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tx1"/>
                </a:solidFill>
              </a:rPr>
              <a:t>Dr. Ali J. Abboud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706" y="1524000"/>
            <a:ext cx="8172893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2494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Autofit/>
          </a:bodyPr>
          <a:lstStyle/>
          <a:p>
            <a:r>
              <a:rPr lang="en-GB" sz="3600" b="1" dirty="0" smtClean="0"/>
              <a:t>      </a:t>
            </a:r>
            <a:r>
              <a:rPr lang="en-US" sz="3600" b="1" dirty="0" smtClean="0"/>
              <a:t>Example</a:t>
            </a:r>
            <a:endParaRPr lang="en-GB" sz="36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2" y="304800"/>
            <a:ext cx="1371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437707" y="1600200"/>
            <a:ext cx="83058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     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 algn="ctr">
              <a:buNone/>
            </a:pPr>
            <a:endParaRPr lang="en-GB" sz="2400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19400" y="6324600"/>
            <a:ext cx="2133600" cy="365125"/>
          </a:xfrm>
        </p:spPr>
        <p:txBody>
          <a:bodyPr/>
          <a:lstStyle/>
          <a:p>
            <a:pPr algn="ctr"/>
            <a:fld id="{B6F15528-21DE-4FAA-801E-634DDDAF4B2B}" type="slidenum">
              <a:rPr lang="en-US" sz="1600" b="1" smtClean="0">
                <a:solidFill>
                  <a:schemeClr val="tx1"/>
                </a:solidFill>
              </a:rPr>
              <a:pPr algn="ctr"/>
              <a:t>12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38800" y="6400800"/>
            <a:ext cx="3276600" cy="365125"/>
          </a:xfrm>
        </p:spPr>
        <p:txBody>
          <a:bodyPr/>
          <a:lstStyle/>
          <a:p>
            <a:r>
              <a:rPr lang="en-GB" b="1" dirty="0" smtClean="0">
                <a:solidFill>
                  <a:schemeClr val="tx1"/>
                </a:solidFill>
              </a:rPr>
              <a:t>Dept. of Computer and Software Engineering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Footer Placeholder 8"/>
          <p:cNvSpPr txBox="1">
            <a:spLocks/>
          </p:cNvSpPr>
          <p:nvPr/>
        </p:nvSpPr>
        <p:spPr>
          <a:xfrm>
            <a:off x="990600" y="6337003"/>
            <a:ext cx="198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tx1"/>
                </a:solidFill>
              </a:rPr>
              <a:t>Dr. Ali J. Abboud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707" y="1600200"/>
            <a:ext cx="83058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7462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Autofit/>
          </a:bodyPr>
          <a:lstStyle/>
          <a:p>
            <a:r>
              <a:rPr lang="en-GB" sz="3600" b="1" dirty="0" smtClean="0"/>
              <a:t>      </a:t>
            </a:r>
            <a:r>
              <a:rPr lang="en-US" sz="3600" b="1" dirty="0" smtClean="0"/>
              <a:t>Fourier Transform</a:t>
            </a:r>
            <a:endParaRPr lang="en-GB" sz="36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2" y="304800"/>
            <a:ext cx="1371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437707" y="1600200"/>
            <a:ext cx="83058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     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 algn="ctr">
              <a:buNone/>
            </a:pPr>
            <a:endParaRPr lang="en-GB" sz="2400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19400" y="6324600"/>
            <a:ext cx="2133600" cy="365125"/>
          </a:xfrm>
        </p:spPr>
        <p:txBody>
          <a:bodyPr/>
          <a:lstStyle/>
          <a:p>
            <a:pPr algn="ctr"/>
            <a:fld id="{B6F15528-21DE-4FAA-801E-634DDDAF4B2B}" type="slidenum">
              <a:rPr lang="en-US" sz="1600" b="1" smtClean="0">
                <a:solidFill>
                  <a:schemeClr val="tx1"/>
                </a:solidFill>
              </a:rPr>
              <a:pPr algn="ctr"/>
              <a:t>13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38800" y="6400800"/>
            <a:ext cx="3276600" cy="365125"/>
          </a:xfrm>
        </p:spPr>
        <p:txBody>
          <a:bodyPr/>
          <a:lstStyle/>
          <a:p>
            <a:r>
              <a:rPr lang="en-GB" b="1" dirty="0" smtClean="0">
                <a:solidFill>
                  <a:schemeClr val="tx1"/>
                </a:solidFill>
              </a:rPr>
              <a:t>Dept. of Computer and Software Engineering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Footer Placeholder 8"/>
          <p:cNvSpPr txBox="1">
            <a:spLocks/>
          </p:cNvSpPr>
          <p:nvPr/>
        </p:nvSpPr>
        <p:spPr>
          <a:xfrm>
            <a:off x="990600" y="6337003"/>
            <a:ext cx="198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tx1"/>
                </a:solidFill>
              </a:rPr>
              <a:t>Dr. Ali J. Abboud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0"/>
            <a:ext cx="8438707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7923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Autofit/>
          </a:bodyPr>
          <a:lstStyle/>
          <a:p>
            <a:r>
              <a:rPr lang="en-GB" sz="3600" b="1" dirty="0" smtClean="0"/>
              <a:t>      Discrete </a:t>
            </a:r>
            <a:r>
              <a:rPr lang="en-US" sz="3600" b="1" dirty="0" smtClean="0"/>
              <a:t>Fourier Transform</a:t>
            </a:r>
            <a:endParaRPr lang="en-GB" sz="36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2" y="304800"/>
            <a:ext cx="1371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437707" y="1600200"/>
            <a:ext cx="83058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     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 algn="ctr">
              <a:buNone/>
            </a:pPr>
            <a:endParaRPr lang="en-GB" sz="2400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19400" y="6324600"/>
            <a:ext cx="2133600" cy="365125"/>
          </a:xfrm>
        </p:spPr>
        <p:txBody>
          <a:bodyPr/>
          <a:lstStyle/>
          <a:p>
            <a:pPr algn="ctr"/>
            <a:fld id="{B6F15528-21DE-4FAA-801E-634DDDAF4B2B}" type="slidenum">
              <a:rPr lang="en-US" sz="1600" b="1" smtClean="0">
                <a:solidFill>
                  <a:schemeClr val="tx1"/>
                </a:solidFill>
              </a:rPr>
              <a:pPr algn="ctr"/>
              <a:t>14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38800" y="6400800"/>
            <a:ext cx="3276600" cy="365125"/>
          </a:xfrm>
        </p:spPr>
        <p:txBody>
          <a:bodyPr/>
          <a:lstStyle/>
          <a:p>
            <a:r>
              <a:rPr lang="en-GB" b="1" dirty="0" smtClean="0">
                <a:solidFill>
                  <a:schemeClr val="tx1"/>
                </a:solidFill>
              </a:rPr>
              <a:t>Dept. of Computer and Software Engineering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Footer Placeholder 8"/>
          <p:cNvSpPr txBox="1">
            <a:spLocks/>
          </p:cNvSpPr>
          <p:nvPr/>
        </p:nvSpPr>
        <p:spPr>
          <a:xfrm>
            <a:off x="990600" y="6337003"/>
            <a:ext cx="198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tx1"/>
                </a:solidFill>
              </a:rPr>
              <a:t>Dr. Ali J. Abboud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776413"/>
            <a:ext cx="7543800" cy="4560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8861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Autofit/>
          </a:bodyPr>
          <a:lstStyle/>
          <a:p>
            <a:r>
              <a:rPr lang="en-GB" sz="3600" b="1" dirty="0" smtClean="0"/>
              <a:t>      Discrete </a:t>
            </a:r>
            <a:r>
              <a:rPr lang="en-US" sz="3600" b="1" dirty="0" smtClean="0"/>
              <a:t>Fourier Transform</a:t>
            </a:r>
            <a:endParaRPr lang="en-GB" sz="36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2" y="304800"/>
            <a:ext cx="1371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437707" y="1600200"/>
            <a:ext cx="83058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     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 algn="ctr">
              <a:buNone/>
            </a:pPr>
            <a:endParaRPr lang="en-GB" sz="2400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19400" y="6324600"/>
            <a:ext cx="2133600" cy="365125"/>
          </a:xfrm>
        </p:spPr>
        <p:txBody>
          <a:bodyPr/>
          <a:lstStyle/>
          <a:p>
            <a:pPr algn="ctr"/>
            <a:fld id="{B6F15528-21DE-4FAA-801E-634DDDAF4B2B}" type="slidenum">
              <a:rPr lang="en-US" sz="1600" b="1" smtClean="0">
                <a:solidFill>
                  <a:schemeClr val="tx1"/>
                </a:solidFill>
              </a:rPr>
              <a:pPr algn="ctr"/>
              <a:t>15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38800" y="6400800"/>
            <a:ext cx="3276600" cy="365125"/>
          </a:xfrm>
        </p:spPr>
        <p:txBody>
          <a:bodyPr/>
          <a:lstStyle/>
          <a:p>
            <a:r>
              <a:rPr lang="en-GB" b="1" dirty="0" smtClean="0">
                <a:solidFill>
                  <a:schemeClr val="tx1"/>
                </a:solidFill>
              </a:rPr>
              <a:t>Dept. of Computer and Software Engineering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Footer Placeholder 8"/>
          <p:cNvSpPr txBox="1">
            <a:spLocks/>
          </p:cNvSpPr>
          <p:nvPr/>
        </p:nvSpPr>
        <p:spPr>
          <a:xfrm>
            <a:off x="990600" y="6337003"/>
            <a:ext cx="198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tx1"/>
                </a:solidFill>
              </a:rPr>
              <a:t>Dr. Ali J. Abboud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2" y="1633537"/>
            <a:ext cx="8084288" cy="4538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8102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Autofit/>
          </a:bodyPr>
          <a:lstStyle/>
          <a:p>
            <a:r>
              <a:rPr lang="en-GB" sz="3200" b="1" dirty="0" smtClean="0"/>
              <a:t>             </a:t>
            </a:r>
            <a:r>
              <a:rPr lang="en-US" sz="3200" b="1" dirty="0"/>
              <a:t>Energy Density Spectrum of Aperiodic Signals</a:t>
            </a:r>
            <a:endParaRPr lang="ar-SA" sz="3200" dirty="0">
              <a:effectLst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2" y="304800"/>
            <a:ext cx="1371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437707" y="1600200"/>
            <a:ext cx="83058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     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 algn="ctr">
              <a:buNone/>
            </a:pPr>
            <a:endParaRPr lang="en-GB" sz="2400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19400" y="6324600"/>
            <a:ext cx="2133600" cy="365125"/>
          </a:xfrm>
        </p:spPr>
        <p:txBody>
          <a:bodyPr/>
          <a:lstStyle/>
          <a:p>
            <a:pPr algn="ctr"/>
            <a:fld id="{B6F15528-21DE-4FAA-801E-634DDDAF4B2B}" type="slidenum">
              <a:rPr lang="en-US" sz="1600" b="1" smtClean="0">
                <a:solidFill>
                  <a:schemeClr val="tx1"/>
                </a:solidFill>
              </a:rPr>
              <a:pPr algn="ctr"/>
              <a:t>16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38800" y="6400800"/>
            <a:ext cx="3276600" cy="365125"/>
          </a:xfrm>
        </p:spPr>
        <p:txBody>
          <a:bodyPr/>
          <a:lstStyle/>
          <a:p>
            <a:r>
              <a:rPr lang="en-GB" b="1" dirty="0" smtClean="0">
                <a:solidFill>
                  <a:schemeClr val="tx1"/>
                </a:solidFill>
              </a:rPr>
              <a:t>Dept. of Computer and Software Engineering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Footer Placeholder 8"/>
          <p:cNvSpPr txBox="1">
            <a:spLocks/>
          </p:cNvSpPr>
          <p:nvPr/>
        </p:nvSpPr>
        <p:spPr>
          <a:xfrm>
            <a:off x="990600" y="6337003"/>
            <a:ext cx="198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tx1"/>
                </a:solidFill>
              </a:rPr>
              <a:t>Dr. Ali J. Abboud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806" y="1585912"/>
            <a:ext cx="8210993" cy="466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0814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Autofit/>
          </a:bodyPr>
          <a:lstStyle/>
          <a:p>
            <a:r>
              <a:rPr lang="en-GB" sz="3200" b="1" dirty="0" smtClean="0"/>
              <a:t>             </a:t>
            </a:r>
            <a:r>
              <a:rPr lang="en-US" sz="3200" b="1" dirty="0"/>
              <a:t>Energy Density Spectrum of Aperiodic Signals</a:t>
            </a:r>
            <a:endParaRPr lang="ar-SA" sz="3200" dirty="0">
              <a:effectLst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2" y="304800"/>
            <a:ext cx="1371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437707" y="1600200"/>
            <a:ext cx="83058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     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 algn="ctr">
              <a:buNone/>
            </a:pPr>
            <a:endParaRPr lang="en-GB" sz="2400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19400" y="6324600"/>
            <a:ext cx="2133600" cy="365125"/>
          </a:xfrm>
        </p:spPr>
        <p:txBody>
          <a:bodyPr/>
          <a:lstStyle/>
          <a:p>
            <a:pPr algn="ctr"/>
            <a:fld id="{B6F15528-21DE-4FAA-801E-634DDDAF4B2B}" type="slidenum">
              <a:rPr lang="en-US" sz="1600" b="1" smtClean="0">
                <a:solidFill>
                  <a:schemeClr val="tx1"/>
                </a:solidFill>
              </a:rPr>
              <a:pPr algn="ctr"/>
              <a:t>17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38800" y="6400800"/>
            <a:ext cx="3276600" cy="365125"/>
          </a:xfrm>
        </p:spPr>
        <p:txBody>
          <a:bodyPr/>
          <a:lstStyle/>
          <a:p>
            <a:r>
              <a:rPr lang="en-GB" b="1" dirty="0" smtClean="0">
                <a:solidFill>
                  <a:schemeClr val="tx1"/>
                </a:solidFill>
              </a:rPr>
              <a:t>Dept. of Computer and Software Engineering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Footer Placeholder 8"/>
          <p:cNvSpPr txBox="1">
            <a:spLocks/>
          </p:cNvSpPr>
          <p:nvPr/>
        </p:nvSpPr>
        <p:spPr>
          <a:xfrm>
            <a:off x="990600" y="6337003"/>
            <a:ext cx="198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tx1"/>
                </a:solidFill>
              </a:rPr>
              <a:t>Dr. Ali J. Abboud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706" y="1676400"/>
            <a:ext cx="8249093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7584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Autofit/>
          </a:bodyPr>
          <a:lstStyle/>
          <a:p>
            <a:r>
              <a:rPr lang="en-GB" sz="3200" b="1" dirty="0" smtClean="0"/>
              <a:t>             </a:t>
            </a:r>
            <a:r>
              <a:rPr lang="en-US" sz="3200" b="1" dirty="0"/>
              <a:t>Energy Density Spectrum of Aperiodic Signals</a:t>
            </a:r>
            <a:endParaRPr lang="ar-SA" sz="3200" dirty="0">
              <a:effectLst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2" y="304800"/>
            <a:ext cx="1371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437707" y="1600200"/>
            <a:ext cx="83058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     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 algn="ctr">
              <a:buNone/>
            </a:pPr>
            <a:endParaRPr lang="en-GB" sz="2400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19400" y="6324600"/>
            <a:ext cx="2133600" cy="365125"/>
          </a:xfrm>
        </p:spPr>
        <p:txBody>
          <a:bodyPr/>
          <a:lstStyle/>
          <a:p>
            <a:pPr algn="ctr"/>
            <a:fld id="{B6F15528-21DE-4FAA-801E-634DDDAF4B2B}" type="slidenum">
              <a:rPr lang="en-US" sz="1600" b="1" smtClean="0">
                <a:solidFill>
                  <a:schemeClr val="tx1"/>
                </a:solidFill>
              </a:rPr>
              <a:pPr algn="ctr"/>
              <a:t>18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38800" y="6400800"/>
            <a:ext cx="3276600" cy="365125"/>
          </a:xfrm>
        </p:spPr>
        <p:txBody>
          <a:bodyPr/>
          <a:lstStyle/>
          <a:p>
            <a:r>
              <a:rPr lang="en-GB" b="1" dirty="0" smtClean="0">
                <a:solidFill>
                  <a:schemeClr val="tx1"/>
                </a:solidFill>
              </a:rPr>
              <a:t>Dept. of Computer and Software Engineering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Footer Placeholder 8"/>
          <p:cNvSpPr txBox="1">
            <a:spLocks/>
          </p:cNvSpPr>
          <p:nvPr/>
        </p:nvSpPr>
        <p:spPr>
          <a:xfrm>
            <a:off x="990600" y="6337003"/>
            <a:ext cx="198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tx1"/>
                </a:solidFill>
              </a:rPr>
              <a:t>Dr. Ali J. Abboud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0"/>
            <a:ext cx="8438707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0973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Autofit/>
          </a:bodyPr>
          <a:lstStyle/>
          <a:p>
            <a:r>
              <a:rPr lang="en-GB" sz="3200" b="1" dirty="0" smtClean="0"/>
              <a:t>             </a:t>
            </a:r>
            <a:r>
              <a:rPr lang="en-US" sz="3200" b="1" dirty="0"/>
              <a:t>Energy Density Spectrum of Aperiodic Signals</a:t>
            </a:r>
            <a:endParaRPr lang="ar-SA" sz="3200" dirty="0">
              <a:effectLst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2" y="304800"/>
            <a:ext cx="1371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437707" y="1600200"/>
            <a:ext cx="83058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     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 algn="ctr">
              <a:buNone/>
            </a:pPr>
            <a:endParaRPr lang="en-GB" sz="2400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19400" y="6324600"/>
            <a:ext cx="2133600" cy="365125"/>
          </a:xfrm>
        </p:spPr>
        <p:txBody>
          <a:bodyPr/>
          <a:lstStyle/>
          <a:p>
            <a:pPr algn="ctr"/>
            <a:fld id="{B6F15528-21DE-4FAA-801E-634DDDAF4B2B}" type="slidenum">
              <a:rPr lang="en-US" sz="1600" b="1" smtClean="0">
                <a:solidFill>
                  <a:schemeClr val="tx1"/>
                </a:solidFill>
              </a:rPr>
              <a:pPr algn="ctr"/>
              <a:t>19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38800" y="6400800"/>
            <a:ext cx="3276600" cy="365125"/>
          </a:xfrm>
        </p:spPr>
        <p:txBody>
          <a:bodyPr/>
          <a:lstStyle/>
          <a:p>
            <a:r>
              <a:rPr lang="en-GB" b="1" dirty="0" smtClean="0">
                <a:solidFill>
                  <a:schemeClr val="tx1"/>
                </a:solidFill>
              </a:rPr>
              <a:t>Dept. of Computer and Software Engineering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Footer Placeholder 8"/>
          <p:cNvSpPr txBox="1">
            <a:spLocks/>
          </p:cNvSpPr>
          <p:nvPr/>
        </p:nvSpPr>
        <p:spPr>
          <a:xfrm>
            <a:off x="990600" y="6337003"/>
            <a:ext cx="198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tx1"/>
                </a:solidFill>
              </a:rPr>
              <a:t>Dr. Ali J. Abboud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714500"/>
            <a:ext cx="8305800" cy="445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8266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r>
              <a:rPr lang="en-US" b="1" dirty="0" smtClean="0"/>
              <a:t>Lecture Outline</a:t>
            </a:r>
            <a:endParaRPr lang="en-GB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2" y="304800"/>
            <a:ext cx="1371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526312" y="1828800"/>
            <a:ext cx="8305800" cy="441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800" b="1" dirty="0" smtClean="0"/>
          </a:p>
          <a:p>
            <a:r>
              <a:rPr lang="en-US" sz="2800" b="1" dirty="0" smtClean="0"/>
              <a:t>Continuous Time Fourier Series</a:t>
            </a:r>
          </a:p>
          <a:p>
            <a:pPr>
              <a:lnSpc>
                <a:spcPct val="115000"/>
              </a:lnSpc>
              <a:tabLst>
                <a:tab pos="1159510" algn="l"/>
              </a:tabLst>
            </a:pPr>
            <a:r>
              <a:rPr lang="en-US" sz="2800" b="1" dirty="0"/>
              <a:t>Discrete time Fourier series</a:t>
            </a:r>
            <a:endParaRPr lang="en-GB" sz="2000" b="1" dirty="0">
              <a:ea typeface="Calibri"/>
              <a:cs typeface="Arial"/>
            </a:endParaRPr>
          </a:p>
          <a:p>
            <a:pPr>
              <a:lnSpc>
                <a:spcPct val="115000"/>
              </a:lnSpc>
              <a:tabLst>
                <a:tab pos="1159510" algn="l"/>
              </a:tabLst>
            </a:pPr>
            <a:r>
              <a:rPr lang="en-US" sz="2800" b="1" dirty="0"/>
              <a:t>Discrete Fourier </a:t>
            </a:r>
            <a:r>
              <a:rPr lang="en-US" sz="2800" b="1" dirty="0" smtClean="0"/>
              <a:t>Transform (DFT)</a:t>
            </a:r>
            <a:endParaRPr lang="en-GB" sz="2000" b="1" dirty="0">
              <a:ea typeface="Calibri"/>
              <a:cs typeface="Arial"/>
            </a:endParaRPr>
          </a:p>
          <a:p>
            <a:r>
              <a:rPr lang="en-US" sz="2800" b="1" dirty="0"/>
              <a:t>Fast Fourier Transform (</a:t>
            </a:r>
            <a:r>
              <a:rPr lang="en-US" sz="2800" b="1" dirty="0" smtClean="0"/>
              <a:t>FFT)</a:t>
            </a:r>
          </a:p>
          <a:p>
            <a:pPr>
              <a:lnSpc>
                <a:spcPct val="115000"/>
              </a:lnSpc>
              <a:tabLst>
                <a:tab pos="1159510" algn="l"/>
              </a:tabLst>
            </a:pPr>
            <a:r>
              <a:rPr lang="en-US" sz="2800" b="1" dirty="0"/>
              <a:t>Decimation in time </a:t>
            </a:r>
            <a:r>
              <a:rPr lang="en-US" sz="2800" b="1" dirty="0" smtClean="0"/>
              <a:t>Fast </a:t>
            </a:r>
            <a:r>
              <a:rPr lang="en-US" sz="2800" b="1" dirty="0"/>
              <a:t>Fourier Transform</a:t>
            </a:r>
            <a:endParaRPr lang="en-GB" sz="2000" b="1" dirty="0">
              <a:ea typeface="Calibri"/>
              <a:cs typeface="Arial"/>
            </a:endParaRPr>
          </a:p>
          <a:p>
            <a:pPr>
              <a:lnSpc>
                <a:spcPct val="115000"/>
              </a:lnSpc>
              <a:tabLst>
                <a:tab pos="1159510" algn="l"/>
              </a:tabLst>
            </a:pPr>
            <a:r>
              <a:rPr lang="en-US" sz="2800" b="1" dirty="0" smtClean="0"/>
              <a:t>Decimation </a:t>
            </a:r>
            <a:r>
              <a:rPr lang="en-US" sz="2800" b="1" dirty="0"/>
              <a:t>in frequency </a:t>
            </a:r>
            <a:r>
              <a:rPr lang="en-US" sz="2800" b="1" dirty="0" smtClean="0"/>
              <a:t>Fast </a:t>
            </a:r>
            <a:r>
              <a:rPr lang="en-US" sz="2800" b="1" dirty="0"/>
              <a:t>Fourier Transform</a:t>
            </a:r>
            <a:endParaRPr lang="en-GB" sz="2000" b="1" dirty="0">
              <a:ea typeface="Calibri"/>
              <a:cs typeface="Arial"/>
            </a:endParaRPr>
          </a:p>
          <a:p>
            <a:pPr marL="0" indent="0">
              <a:buNone/>
            </a:pPr>
            <a:endParaRPr lang="en-US" sz="2800" b="1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19400" y="6324600"/>
            <a:ext cx="2133600" cy="365125"/>
          </a:xfrm>
        </p:spPr>
        <p:txBody>
          <a:bodyPr/>
          <a:lstStyle/>
          <a:p>
            <a:pPr algn="ctr"/>
            <a:fld id="{B6F15528-21DE-4FAA-801E-634DDDAF4B2B}" type="slidenum">
              <a:rPr lang="en-US" sz="1600" b="1" smtClean="0">
                <a:solidFill>
                  <a:schemeClr val="tx1"/>
                </a:solidFill>
              </a:rPr>
              <a:pPr algn="ctr"/>
              <a:t>2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5638800" y="6324600"/>
            <a:ext cx="3352800" cy="365125"/>
          </a:xfrm>
        </p:spPr>
        <p:txBody>
          <a:bodyPr/>
          <a:lstStyle/>
          <a:p>
            <a:r>
              <a:rPr lang="en-GB" b="1" dirty="0" smtClean="0">
                <a:solidFill>
                  <a:schemeClr val="tx1"/>
                </a:solidFill>
              </a:rPr>
              <a:t>Dept. of Computer and Software Engineering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8" name="Footer Placeholder 8"/>
          <p:cNvSpPr txBox="1">
            <a:spLocks/>
          </p:cNvSpPr>
          <p:nvPr/>
        </p:nvSpPr>
        <p:spPr>
          <a:xfrm>
            <a:off x="990600" y="6337003"/>
            <a:ext cx="198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tx1"/>
                </a:solidFill>
              </a:rPr>
              <a:t>Dr. Ali J. Abboud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151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Autofit/>
          </a:bodyPr>
          <a:lstStyle/>
          <a:p>
            <a:r>
              <a:rPr lang="en-GB" sz="3200" b="1" dirty="0" smtClean="0"/>
              <a:t>             </a:t>
            </a:r>
            <a:r>
              <a:rPr lang="en-US" sz="3200" b="1" dirty="0"/>
              <a:t>Energy Density Spectrum of Aperiodic Signals</a:t>
            </a:r>
            <a:endParaRPr lang="ar-SA" sz="3200" dirty="0">
              <a:effectLst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2" y="304800"/>
            <a:ext cx="1371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437707" y="1600200"/>
            <a:ext cx="83058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     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 algn="ctr">
              <a:buNone/>
            </a:pPr>
            <a:endParaRPr lang="en-GB" sz="2400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19400" y="6324600"/>
            <a:ext cx="2133600" cy="365125"/>
          </a:xfrm>
        </p:spPr>
        <p:txBody>
          <a:bodyPr/>
          <a:lstStyle/>
          <a:p>
            <a:pPr algn="ctr"/>
            <a:fld id="{B6F15528-21DE-4FAA-801E-634DDDAF4B2B}" type="slidenum">
              <a:rPr lang="en-US" sz="1600" b="1" smtClean="0">
                <a:solidFill>
                  <a:schemeClr val="tx1"/>
                </a:solidFill>
              </a:rPr>
              <a:pPr algn="ctr"/>
              <a:t>20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38800" y="6400800"/>
            <a:ext cx="3276600" cy="365125"/>
          </a:xfrm>
        </p:spPr>
        <p:txBody>
          <a:bodyPr/>
          <a:lstStyle/>
          <a:p>
            <a:r>
              <a:rPr lang="en-GB" b="1" dirty="0" smtClean="0">
                <a:solidFill>
                  <a:schemeClr val="tx1"/>
                </a:solidFill>
              </a:rPr>
              <a:t>Dept. of Computer and Software Engineering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Footer Placeholder 8"/>
          <p:cNvSpPr txBox="1">
            <a:spLocks/>
          </p:cNvSpPr>
          <p:nvPr/>
        </p:nvSpPr>
        <p:spPr>
          <a:xfrm>
            <a:off x="990600" y="6337003"/>
            <a:ext cx="198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tx1"/>
                </a:solidFill>
              </a:rPr>
              <a:t>Dr. Ali J. Abboud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707" y="1600199"/>
            <a:ext cx="8305800" cy="4736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7602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Autofit/>
          </a:bodyPr>
          <a:lstStyle/>
          <a:p>
            <a:r>
              <a:rPr lang="en-GB" sz="3200" b="1" dirty="0" smtClean="0"/>
              <a:t>             </a:t>
            </a:r>
            <a:r>
              <a:rPr lang="en-US" sz="3200" b="1" dirty="0"/>
              <a:t>Energy Density Spectrum of Aperiodic Signals</a:t>
            </a:r>
            <a:endParaRPr lang="ar-SA" sz="3200" dirty="0">
              <a:effectLst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2" y="304800"/>
            <a:ext cx="1371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437707" y="1600200"/>
            <a:ext cx="83058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     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 algn="ctr">
              <a:buNone/>
            </a:pPr>
            <a:endParaRPr lang="en-GB" sz="2400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19400" y="6324600"/>
            <a:ext cx="2133600" cy="365125"/>
          </a:xfrm>
        </p:spPr>
        <p:txBody>
          <a:bodyPr/>
          <a:lstStyle/>
          <a:p>
            <a:pPr algn="ctr"/>
            <a:fld id="{B6F15528-21DE-4FAA-801E-634DDDAF4B2B}" type="slidenum">
              <a:rPr lang="en-US" sz="1600" b="1" smtClean="0">
                <a:solidFill>
                  <a:schemeClr val="tx1"/>
                </a:solidFill>
              </a:rPr>
              <a:pPr algn="ctr"/>
              <a:t>21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38800" y="6400800"/>
            <a:ext cx="3276600" cy="365125"/>
          </a:xfrm>
        </p:spPr>
        <p:txBody>
          <a:bodyPr/>
          <a:lstStyle/>
          <a:p>
            <a:r>
              <a:rPr lang="en-GB" b="1" dirty="0" smtClean="0">
                <a:solidFill>
                  <a:schemeClr val="tx1"/>
                </a:solidFill>
              </a:rPr>
              <a:t>Dept. of Computer and Software Engineering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Footer Placeholder 8"/>
          <p:cNvSpPr txBox="1">
            <a:spLocks/>
          </p:cNvSpPr>
          <p:nvPr/>
        </p:nvSpPr>
        <p:spPr>
          <a:xfrm>
            <a:off x="990600" y="6337003"/>
            <a:ext cx="198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tx1"/>
                </a:solidFill>
              </a:rPr>
              <a:t>Dr. Ali J. Abboud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707" y="1633538"/>
            <a:ext cx="8096693" cy="4538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8510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Autofit/>
          </a:bodyPr>
          <a:lstStyle/>
          <a:p>
            <a:r>
              <a:rPr lang="en-GB" sz="3200" b="1" dirty="0" smtClean="0"/>
              <a:t>             </a:t>
            </a:r>
            <a:r>
              <a:rPr lang="en-US" sz="3200" b="1" dirty="0"/>
              <a:t>Energy Density Spectrum of Aperiodic Signals</a:t>
            </a:r>
            <a:endParaRPr lang="ar-SA" sz="3200" dirty="0">
              <a:effectLst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2" y="304800"/>
            <a:ext cx="1371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437707" y="1600200"/>
            <a:ext cx="83058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     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 algn="ctr">
              <a:buNone/>
            </a:pPr>
            <a:endParaRPr lang="en-GB" sz="2400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19400" y="6324600"/>
            <a:ext cx="2133600" cy="365125"/>
          </a:xfrm>
        </p:spPr>
        <p:txBody>
          <a:bodyPr/>
          <a:lstStyle/>
          <a:p>
            <a:pPr algn="ctr"/>
            <a:fld id="{B6F15528-21DE-4FAA-801E-634DDDAF4B2B}" type="slidenum">
              <a:rPr lang="en-US" sz="1600" b="1" smtClean="0">
                <a:solidFill>
                  <a:schemeClr val="tx1"/>
                </a:solidFill>
              </a:rPr>
              <a:pPr algn="ctr"/>
              <a:t>22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38800" y="6400800"/>
            <a:ext cx="3276600" cy="365125"/>
          </a:xfrm>
        </p:spPr>
        <p:txBody>
          <a:bodyPr/>
          <a:lstStyle/>
          <a:p>
            <a:r>
              <a:rPr lang="en-GB" b="1" dirty="0" smtClean="0">
                <a:solidFill>
                  <a:schemeClr val="tx1"/>
                </a:solidFill>
              </a:rPr>
              <a:t>Dept. of Computer and Software Engineering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Footer Placeholder 8"/>
          <p:cNvSpPr txBox="1">
            <a:spLocks/>
          </p:cNvSpPr>
          <p:nvPr/>
        </p:nvSpPr>
        <p:spPr>
          <a:xfrm>
            <a:off x="990600" y="6337003"/>
            <a:ext cx="198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tx1"/>
                </a:solidFill>
              </a:rPr>
              <a:t>Dr. Ali J. Abboud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2" y="1571624"/>
            <a:ext cx="8217195" cy="460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2117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Autofit/>
          </a:bodyPr>
          <a:lstStyle/>
          <a:p>
            <a:r>
              <a:rPr lang="en-GB" sz="3200" b="1" dirty="0" smtClean="0"/>
              <a:t>             </a:t>
            </a:r>
            <a:r>
              <a:rPr lang="en-US" sz="3200" b="1" dirty="0" smtClean="0"/>
              <a:t>Some Common DTFT</a:t>
            </a:r>
            <a:endParaRPr lang="ar-SA" sz="3200" dirty="0">
              <a:effectLst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2" y="304800"/>
            <a:ext cx="1371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437707" y="1600200"/>
            <a:ext cx="83058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     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 algn="ctr">
              <a:buNone/>
            </a:pPr>
            <a:endParaRPr lang="en-GB" sz="2400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19400" y="6324600"/>
            <a:ext cx="2133600" cy="365125"/>
          </a:xfrm>
        </p:spPr>
        <p:txBody>
          <a:bodyPr/>
          <a:lstStyle/>
          <a:p>
            <a:pPr algn="ctr"/>
            <a:fld id="{B6F15528-21DE-4FAA-801E-634DDDAF4B2B}" type="slidenum">
              <a:rPr lang="en-US" sz="1600" b="1" smtClean="0">
                <a:solidFill>
                  <a:schemeClr val="tx1"/>
                </a:solidFill>
              </a:rPr>
              <a:pPr algn="ctr"/>
              <a:t>23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38800" y="6400800"/>
            <a:ext cx="3276600" cy="365125"/>
          </a:xfrm>
        </p:spPr>
        <p:txBody>
          <a:bodyPr/>
          <a:lstStyle/>
          <a:p>
            <a:r>
              <a:rPr lang="en-GB" b="1" dirty="0" smtClean="0">
                <a:solidFill>
                  <a:schemeClr val="tx1"/>
                </a:solidFill>
              </a:rPr>
              <a:t>Dept. of Computer and Software Engineering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Footer Placeholder 8"/>
          <p:cNvSpPr txBox="1">
            <a:spLocks/>
          </p:cNvSpPr>
          <p:nvPr/>
        </p:nvSpPr>
        <p:spPr>
          <a:xfrm>
            <a:off x="990600" y="6337003"/>
            <a:ext cx="198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tx1"/>
                </a:solidFill>
              </a:rPr>
              <a:t>Dr. Ali J. Abboud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526878"/>
            <a:ext cx="7770813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1993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Autofit/>
          </a:bodyPr>
          <a:lstStyle/>
          <a:p>
            <a:r>
              <a:rPr lang="en-GB" sz="3200" b="1" dirty="0" smtClean="0"/>
              <a:t>             </a:t>
            </a:r>
            <a:r>
              <a:rPr lang="en-US" sz="3200" b="1" dirty="0" smtClean="0"/>
              <a:t>Properties of DTFT</a:t>
            </a:r>
            <a:endParaRPr lang="ar-SA" sz="3200" dirty="0">
              <a:effectLst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2" y="304800"/>
            <a:ext cx="1371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437707" y="1600200"/>
            <a:ext cx="83058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     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 algn="ctr">
              <a:buNone/>
            </a:pPr>
            <a:endParaRPr lang="en-GB" sz="2400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19400" y="6324600"/>
            <a:ext cx="2133600" cy="365125"/>
          </a:xfrm>
        </p:spPr>
        <p:txBody>
          <a:bodyPr/>
          <a:lstStyle/>
          <a:p>
            <a:pPr algn="ctr"/>
            <a:fld id="{B6F15528-21DE-4FAA-801E-634DDDAF4B2B}" type="slidenum">
              <a:rPr lang="en-US" sz="1600" b="1" smtClean="0">
                <a:solidFill>
                  <a:schemeClr val="tx1"/>
                </a:solidFill>
              </a:rPr>
              <a:pPr algn="ctr"/>
              <a:t>24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38800" y="6400800"/>
            <a:ext cx="3276600" cy="365125"/>
          </a:xfrm>
        </p:spPr>
        <p:txBody>
          <a:bodyPr/>
          <a:lstStyle/>
          <a:p>
            <a:r>
              <a:rPr lang="en-GB" b="1" dirty="0" smtClean="0">
                <a:solidFill>
                  <a:schemeClr val="tx1"/>
                </a:solidFill>
              </a:rPr>
              <a:t>Dept. of Computer and Software Engineering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Footer Placeholder 8"/>
          <p:cNvSpPr txBox="1">
            <a:spLocks/>
          </p:cNvSpPr>
          <p:nvPr/>
        </p:nvSpPr>
        <p:spPr>
          <a:xfrm>
            <a:off x="990600" y="6337003"/>
            <a:ext cx="198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tx1"/>
                </a:solidFill>
              </a:rPr>
              <a:t>Dr. Ali J. Abboud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787" y="1676400"/>
            <a:ext cx="8198588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2224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Autofit/>
          </a:bodyPr>
          <a:lstStyle/>
          <a:p>
            <a:r>
              <a:rPr lang="en-GB" sz="3200" b="1" dirty="0" smtClean="0"/>
              <a:t>             </a:t>
            </a:r>
            <a:r>
              <a:rPr lang="en-US" sz="3200" b="1" dirty="0" smtClean="0"/>
              <a:t>Properties of DTFT</a:t>
            </a:r>
            <a:endParaRPr lang="ar-SA" sz="3200" dirty="0">
              <a:effectLst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2" y="304800"/>
            <a:ext cx="1371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437707" y="1600200"/>
            <a:ext cx="83058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     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 algn="ctr">
              <a:buNone/>
            </a:pPr>
            <a:endParaRPr lang="en-GB" sz="2400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19400" y="6324600"/>
            <a:ext cx="2133600" cy="365125"/>
          </a:xfrm>
        </p:spPr>
        <p:txBody>
          <a:bodyPr/>
          <a:lstStyle/>
          <a:p>
            <a:pPr algn="ctr"/>
            <a:fld id="{B6F15528-21DE-4FAA-801E-634DDDAF4B2B}" type="slidenum">
              <a:rPr lang="en-US" sz="1600" b="1" smtClean="0">
                <a:solidFill>
                  <a:schemeClr val="tx1"/>
                </a:solidFill>
              </a:rPr>
              <a:pPr algn="ctr"/>
              <a:t>25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38800" y="6400800"/>
            <a:ext cx="3276600" cy="365125"/>
          </a:xfrm>
        </p:spPr>
        <p:txBody>
          <a:bodyPr/>
          <a:lstStyle/>
          <a:p>
            <a:r>
              <a:rPr lang="en-GB" b="1" dirty="0" smtClean="0">
                <a:solidFill>
                  <a:schemeClr val="tx1"/>
                </a:solidFill>
              </a:rPr>
              <a:t>Dept. of Computer and Software Engineering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Footer Placeholder 8"/>
          <p:cNvSpPr txBox="1">
            <a:spLocks/>
          </p:cNvSpPr>
          <p:nvPr/>
        </p:nvSpPr>
        <p:spPr>
          <a:xfrm>
            <a:off x="990600" y="6337003"/>
            <a:ext cx="198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tx1"/>
                </a:solidFill>
              </a:rPr>
              <a:t>Dr. Ali J. Abboud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887" y="1643063"/>
            <a:ext cx="8131913" cy="452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591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Autofit/>
          </a:bodyPr>
          <a:lstStyle/>
          <a:p>
            <a:r>
              <a:rPr lang="en-GB" sz="3200" b="1" dirty="0" smtClean="0"/>
              <a:t>             </a:t>
            </a:r>
            <a:r>
              <a:rPr lang="en-US" sz="3200" b="1" dirty="0" smtClean="0"/>
              <a:t>Properties of DTFT</a:t>
            </a:r>
            <a:endParaRPr lang="ar-SA" sz="3200" dirty="0">
              <a:effectLst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2" y="304800"/>
            <a:ext cx="1371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437707" y="1600200"/>
            <a:ext cx="83058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     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 algn="ctr">
              <a:buNone/>
            </a:pPr>
            <a:endParaRPr lang="en-GB" sz="2400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19400" y="6324600"/>
            <a:ext cx="2133600" cy="365125"/>
          </a:xfrm>
        </p:spPr>
        <p:txBody>
          <a:bodyPr/>
          <a:lstStyle/>
          <a:p>
            <a:pPr algn="ctr"/>
            <a:fld id="{B6F15528-21DE-4FAA-801E-634DDDAF4B2B}" type="slidenum">
              <a:rPr lang="en-US" sz="1600" b="1" smtClean="0">
                <a:solidFill>
                  <a:schemeClr val="tx1"/>
                </a:solidFill>
              </a:rPr>
              <a:pPr algn="ctr"/>
              <a:t>26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38800" y="6400800"/>
            <a:ext cx="3276600" cy="365125"/>
          </a:xfrm>
        </p:spPr>
        <p:txBody>
          <a:bodyPr/>
          <a:lstStyle/>
          <a:p>
            <a:r>
              <a:rPr lang="en-GB" b="1" dirty="0" smtClean="0">
                <a:solidFill>
                  <a:schemeClr val="tx1"/>
                </a:solidFill>
              </a:rPr>
              <a:t>Dept. of Computer and Software Engineering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Footer Placeholder 8"/>
          <p:cNvSpPr txBox="1">
            <a:spLocks/>
          </p:cNvSpPr>
          <p:nvPr/>
        </p:nvSpPr>
        <p:spPr>
          <a:xfrm>
            <a:off x="990600" y="6337003"/>
            <a:ext cx="198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tx1"/>
                </a:solidFill>
              </a:rPr>
              <a:t>Dr. Ali J. Abboud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707" y="1676399"/>
            <a:ext cx="8305800" cy="4660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7558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Autofit/>
          </a:bodyPr>
          <a:lstStyle/>
          <a:p>
            <a:r>
              <a:rPr lang="en-GB" sz="3200" b="1" dirty="0" smtClean="0"/>
              <a:t>             </a:t>
            </a:r>
            <a:r>
              <a:rPr lang="en-US" sz="3200" b="1" dirty="0" smtClean="0"/>
              <a:t>Properties of DTFT</a:t>
            </a:r>
            <a:endParaRPr lang="ar-SA" sz="3200" dirty="0">
              <a:effectLst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2" y="304800"/>
            <a:ext cx="1371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437707" y="1600200"/>
            <a:ext cx="83058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     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 algn="ctr">
              <a:buNone/>
            </a:pPr>
            <a:endParaRPr lang="en-GB" sz="2400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19400" y="6324600"/>
            <a:ext cx="2133600" cy="365125"/>
          </a:xfrm>
        </p:spPr>
        <p:txBody>
          <a:bodyPr/>
          <a:lstStyle/>
          <a:p>
            <a:pPr algn="ctr"/>
            <a:fld id="{B6F15528-21DE-4FAA-801E-634DDDAF4B2B}" type="slidenum">
              <a:rPr lang="en-US" sz="1600" b="1" smtClean="0">
                <a:solidFill>
                  <a:schemeClr val="tx1"/>
                </a:solidFill>
              </a:rPr>
              <a:pPr algn="ctr"/>
              <a:t>27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38800" y="6400800"/>
            <a:ext cx="3276600" cy="365125"/>
          </a:xfrm>
        </p:spPr>
        <p:txBody>
          <a:bodyPr/>
          <a:lstStyle/>
          <a:p>
            <a:r>
              <a:rPr lang="en-GB" b="1" dirty="0" smtClean="0">
                <a:solidFill>
                  <a:schemeClr val="tx1"/>
                </a:solidFill>
              </a:rPr>
              <a:t>Dept. of Computer and Software Engineering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Footer Placeholder 8"/>
          <p:cNvSpPr txBox="1">
            <a:spLocks/>
          </p:cNvSpPr>
          <p:nvPr/>
        </p:nvSpPr>
        <p:spPr>
          <a:xfrm>
            <a:off x="990600" y="6337003"/>
            <a:ext cx="198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tx1"/>
                </a:solidFill>
              </a:rPr>
              <a:t>Dr. Ali J. Abboud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510" y="1609725"/>
            <a:ext cx="7906193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2321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Autofit/>
          </a:bodyPr>
          <a:lstStyle/>
          <a:p>
            <a:r>
              <a:rPr lang="en-GB" sz="3200" b="1" dirty="0" smtClean="0"/>
              <a:t>             </a:t>
            </a:r>
            <a:r>
              <a:rPr lang="en-US" sz="3200" b="1" dirty="0" smtClean="0"/>
              <a:t>Properties of DTFT</a:t>
            </a:r>
            <a:endParaRPr lang="ar-SA" sz="3200" dirty="0">
              <a:effectLst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2" y="304800"/>
            <a:ext cx="1371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437707" y="1600200"/>
            <a:ext cx="83058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     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 algn="ctr">
              <a:buNone/>
            </a:pPr>
            <a:endParaRPr lang="en-GB" sz="2400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19400" y="6324600"/>
            <a:ext cx="2133600" cy="365125"/>
          </a:xfrm>
        </p:spPr>
        <p:txBody>
          <a:bodyPr/>
          <a:lstStyle/>
          <a:p>
            <a:pPr algn="ctr"/>
            <a:fld id="{B6F15528-21DE-4FAA-801E-634DDDAF4B2B}" type="slidenum">
              <a:rPr lang="en-US" sz="1600" b="1" smtClean="0">
                <a:solidFill>
                  <a:schemeClr val="tx1"/>
                </a:solidFill>
              </a:rPr>
              <a:pPr algn="ctr"/>
              <a:t>28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38800" y="6400800"/>
            <a:ext cx="3276600" cy="365125"/>
          </a:xfrm>
        </p:spPr>
        <p:txBody>
          <a:bodyPr/>
          <a:lstStyle/>
          <a:p>
            <a:r>
              <a:rPr lang="en-GB" b="1" dirty="0" smtClean="0">
                <a:solidFill>
                  <a:schemeClr val="tx1"/>
                </a:solidFill>
              </a:rPr>
              <a:t>Dept. of Computer and Software Engineering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Footer Placeholder 8"/>
          <p:cNvSpPr txBox="1">
            <a:spLocks/>
          </p:cNvSpPr>
          <p:nvPr/>
        </p:nvSpPr>
        <p:spPr>
          <a:xfrm>
            <a:off x="990600" y="6337003"/>
            <a:ext cx="198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tx1"/>
                </a:solidFill>
              </a:rPr>
              <a:t>Dr. Ali J. Abboud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2" y="1600200"/>
            <a:ext cx="8008088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7558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Autofit/>
          </a:bodyPr>
          <a:lstStyle/>
          <a:p>
            <a:r>
              <a:rPr lang="en-GB" sz="3200" b="1" dirty="0" smtClean="0"/>
              <a:t>             </a:t>
            </a:r>
            <a:r>
              <a:rPr lang="en-US" sz="3200" b="1" dirty="0" smtClean="0"/>
              <a:t>Properties of DTFT</a:t>
            </a:r>
            <a:endParaRPr lang="ar-SA" sz="3200" dirty="0">
              <a:effectLst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2" y="304800"/>
            <a:ext cx="1371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437707" y="1600200"/>
            <a:ext cx="83058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     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 algn="ctr">
              <a:buNone/>
            </a:pPr>
            <a:endParaRPr lang="en-GB" sz="2400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19400" y="6324600"/>
            <a:ext cx="2133600" cy="365125"/>
          </a:xfrm>
        </p:spPr>
        <p:txBody>
          <a:bodyPr/>
          <a:lstStyle/>
          <a:p>
            <a:pPr algn="ctr"/>
            <a:fld id="{B6F15528-21DE-4FAA-801E-634DDDAF4B2B}" type="slidenum">
              <a:rPr lang="en-US" sz="1600" b="1" smtClean="0">
                <a:solidFill>
                  <a:schemeClr val="tx1"/>
                </a:solidFill>
              </a:rPr>
              <a:pPr algn="ctr"/>
              <a:t>29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38800" y="6400800"/>
            <a:ext cx="3276600" cy="365125"/>
          </a:xfrm>
        </p:spPr>
        <p:txBody>
          <a:bodyPr/>
          <a:lstStyle/>
          <a:p>
            <a:r>
              <a:rPr lang="en-GB" b="1" dirty="0" smtClean="0">
                <a:solidFill>
                  <a:schemeClr val="tx1"/>
                </a:solidFill>
              </a:rPr>
              <a:t>Dept. of Computer and Software Engineering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Footer Placeholder 8"/>
          <p:cNvSpPr txBox="1">
            <a:spLocks/>
          </p:cNvSpPr>
          <p:nvPr/>
        </p:nvSpPr>
        <p:spPr>
          <a:xfrm>
            <a:off x="990600" y="6337003"/>
            <a:ext cx="198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tx1"/>
                </a:solidFill>
              </a:rPr>
              <a:t>Dr. Ali J. Abboud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2" y="1600200"/>
            <a:ext cx="8217195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8580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Autofit/>
          </a:bodyPr>
          <a:lstStyle/>
          <a:p>
            <a:r>
              <a:rPr lang="en-GB" sz="3200" b="1" dirty="0" smtClean="0"/>
              <a:t>           </a:t>
            </a:r>
            <a:br>
              <a:rPr lang="en-GB" sz="3200" b="1" dirty="0" smtClean="0"/>
            </a:br>
            <a:r>
              <a:rPr lang="en-GB" sz="3200" b="1" dirty="0" smtClean="0"/>
              <a:t>            </a:t>
            </a:r>
            <a:br>
              <a:rPr lang="en-GB" sz="3200" b="1" dirty="0" smtClean="0"/>
            </a:br>
            <a:r>
              <a:rPr lang="en-GB" sz="3200" b="1" dirty="0" smtClean="0"/>
              <a:t>               Fourier Series </a:t>
            </a:r>
            <a:r>
              <a:rPr lang="en-US" sz="3200" b="1" dirty="0" smtClean="0"/>
              <a:t>Representation </a:t>
            </a:r>
            <a:r>
              <a:rPr lang="en-US" sz="3200" b="1" dirty="0"/>
              <a:t/>
            </a:r>
            <a:br>
              <a:rPr lang="en-US" sz="3200" b="1" dirty="0"/>
            </a:br>
            <a:r>
              <a:rPr lang="en-US" sz="3200" b="1" dirty="0" smtClean="0"/>
              <a:t> </a:t>
            </a:r>
            <a:r>
              <a:rPr lang="ar-SA" sz="3200" dirty="0"/>
              <a:t/>
            </a:r>
            <a:br>
              <a:rPr lang="ar-SA" sz="3200" dirty="0"/>
            </a:br>
            <a:endParaRPr lang="en-GB" sz="32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2" y="304800"/>
            <a:ext cx="1371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437707" y="1600200"/>
            <a:ext cx="83058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     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 algn="ctr">
              <a:buNone/>
            </a:pPr>
            <a:endParaRPr lang="en-GB" sz="2400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19400" y="6324600"/>
            <a:ext cx="2133600" cy="365125"/>
          </a:xfrm>
        </p:spPr>
        <p:txBody>
          <a:bodyPr/>
          <a:lstStyle/>
          <a:p>
            <a:pPr algn="ctr"/>
            <a:fld id="{B6F15528-21DE-4FAA-801E-634DDDAF4B2B}" type="slidenum">
              <a:rPr lang="en-US" sz="1600" b="1" smtClean="0">
                <a:solidFill>
                  <a:schemeClr val="tx1"/>
                </a:solidFill>
              </a:rPr>
              <a:pPr algn="ctr"/>
              <a:t>3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38800" y="6400800"/>
            <a:ext cx="3276600" cy="365125"/>
          </a:xfrm>
        </p:spPr>
        <p:txBody>
          <a:bodyPr/>
          <a:lstStyle/>
          <a:p>
            <a:r>
              <a:rPr lang="en-GB" b="1" dirty="0" smtClean="0">
                <a:solidFill>
                  <a:schemeClr val="tx1"/>
                </a:solidFill>
              </a:rPr>
              <a:t>Dept. of Computer and Software Engineering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Footer Placeholder 8"/>
          <p:cNvSpPr txBox="1">
            <a:spLocks/>
          </p:cNvSpPr>
          <p:nvPr/>
        </p:nvSpPr>
        <p:spPr>
          <a:xfrm>
            <a:off x="990600" y="6337003"/>
            <a:ext cx="198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tx1"/>
                </a:solidFill>
              </a:rPr>
              <a:t>Dr. Ali J. Abboud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787" y="1600200"/>
            <a:ext cx="8093813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8381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Autofit/>
          </a:bodyPr>
          <a:lstStyle/>
          <a:p>
            <a:r>
              <a:rPr lang="en-GB" sz="3200" b="1" dirty="0" smtClean="0"/>
              <a:t>             </a:t>
            </a:r>
            <a:r>
              <a:rPr lang="en-US" sz="3200" b="1" dirty="0" smtClean="0"/>
              <a:t>Properties of DTFT</a:t>
            </a:r>
            <a:endParaRPr lang="ar-SA" sz="3200" dirty="0">
              <a:effectLst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2" y="304800"/>
            <a:ext cx="1371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437707" y="1600200"/>
            <a:ext cx="83058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     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 algn="ctr">
              <a:buNone/>
            </a:pPr>
            <a:endParaRPr lang="en-GB" sz="2400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19400" y="6324600"/>
            <a:ext cx="2133600" cy="365125"/>
          </a:xfrm>
        </p:spPr>
        <p:txBody>
          <a:bodyPr/>
          <a:lstStyle/>
          <a:p>
            <a:pPr algn="ctr"/>
            <a:fld id="{B6F15528-21DE-4FAA-801E-634DDDAF4B2B}" type="slidenum">
              <a:rPr lang="en-US" sz="1600" b="1" smtClean="0">
                <a:solidFill>
                  <a:schemeClr val="tx1"/>
                </a:solidFill>
              </a:rPr>
              <a:pPr algn="ctr"/>
              <a:t>30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38800" y="6400800"/>
            <a:ext cx="3276600" cy="365125"/>
          </a:xfrm>
        </p:spPr>
        <p:txBody>
          <a:bodyPr/>
          <a:lstStyle/>
          <a:p>
            <a:r>
              <a:rPr lang="en-GB" b="1" dirty="0" smtClean="0">
                <a:solidFill>
                  <a:schemeClr val="tx1"/>
                </a:solidFill>
              </a:rPr>
              <a:t>Dept. of Computer and Software Engineering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Footer Placeholder 8"/>
          <p:cNvSpPr txBox="1">
            <a:spLocks/>
          </p:cNvSpPr>
          <p:nvPr/>
        </p:nvSpPr>
        <p:spPr>
          <a:xfrm>
            <a:off x="990600" y="6337003"/>
            <a:ext cx="198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tx1"/>
                </a:solidFill>
              </a:rPr>
              <a:t>Dr. Ali J. Abboud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57" y="1628774"/>
            <a:ext cx="8286750" cy="461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4865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Autofit/>
          </a:bodyPr>
          <a:lstStyle/>
          <a:p>
            <a:r>
              <a:rPr lang="en-GB" sz="3200" b="1" dirty="0" smtClean="0"/>
              <a:t>             </a:t>
            </a:r>
            <a:r>
              <a:rPr lang="en-US" sz="3200" b="1" dirty="0" smtClean="0"/>
              <a:t>Properties of DTFT</a:t>
            </a:r>
            <a:endParaRPr lang="ar-SA" sz="3200" dirty="0">
              <a:effectLst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2" y="304800"/>
            <a:ext cx="1371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437707" y="1600200"/>
            <a:ext cx="83058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     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 algn="ctr">
              <a:buNone/>
            </a:pPr>
            <a:endParaRPr lang="en-GB" sz="2400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19400" y="6324600"/>
            <a:ext cx="2133600" cy="365125"/>
          </a:xfrm>
        </p:spPr>
        <p:txBody>
          <a:bodyPr/>
          <a:lstStyle/>
          <a:p>
            <a:pPr algn="ctr"/>
            <a:fld id="{B6F15528-21DE-4FAA-801E-634DDDAF4B2B}" type="slidenum">
              <a:rPr lang="en-US" sz="1600" b="1" smtClean="0">
                <a:solidFill>
                  <a:schemeClr val="tx1"/>
                </a:solidFill>
              </a:rPr>
              <a:pPr algn="ctr"/>
              <a:t>31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38800" y="6400800"/>
            <a:ext cx="3276600" cy="365125"/>
          </a:xfrm>
        </p:spPr>
        <p:txBody>
          <a:bodyPr/>
          <a:lstStyle/>
          <a:p>
            <a:r>
              <a:rPr lang="en-GB" b="1" dirty="0" smtClean="0">
                <a:solidFill>
                  <a:schemeClr val="tx1"/>
                </a:solidFill>
              </a:rPr>
              <a:t>Dept. of Computer and Software Engineering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Footer Placeholder 8"/>
          <p:cNvSpPr txBox="1">
            <a:spLocks/>
          </p:cNvSpPr>
          <p:nvPr/>
        </p:nvSpPr>
        <p:spPr>
          <a:xfrm>
            <a:off x="990600" y="6337003"/>
            <a:ext cx="198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tx1"/>
                </a:solidFill>
              </a:rPr>
              <a:t>Dr. Ali J. Abboud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762125"/>
            <a:ext cx="8438707" cy="4333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6143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Autofit/>
          </a:bodyPr>
          <a:lstStyle/>
          <a:p>
            <a:r>
              <a:rPr lang="en-GB" sz="3200" b="1" dirty="0" smtClean="0"/>
              <a:t>             </a:t>
            </a:r>
            <a:r>
              <a:rPr lang="en-US" sz="3200" b="1" dirty="0" smtClean="0"/>
              <a:t>Properties of DTFT</a:t>
            </a:r>
            <a:endParaRPr lang="ar-SA" sz="3200" dirty="0">
              <a:effectLst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2" y="304800"/>
            <a:ext cx="1371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437707" y="1600200"/>
            <a:ext cx="83058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     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 algn="ctr">
              <a:buNone/>
            </a:pPr>
            <a:endParaRPr lang="en-GB" sz="2400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19400" y="6324600"/>
            <a:ext cx="2133600" cy="365125"/>
          </a:xfrm>
        </p:spPr>
        <p:txBody>
          <a:bodyPr/>
          <a:lstStyle/>
          <a:p>
            <a:pPr algn="ctr"/>
            <a:fld id="{B6F15528-21DE-4FAA-801E-634DDDAF4B2B}" type="slidenum">
              <a:rPr lang="en-US" sz="1600" b="1" smtClean="0">
                <a:solidFill>
                  <a:schemeClr val="tx1"/>
                </a:solidFill>
              </a:rPr>
              <a:pPr algn="ctr"/>
              <a:t>32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38800" y="6400800"/>
            <a:ext cx="3276600" cy="365125"/>
          </a:xfrm>
        </p:spPr>
        <p:txBody>
          <a:bodyPr/>
          <a:lstStyle/>
          <a:p>
            <a:r>
              <a:rPr lang="en-GB" b="1" dirty="0" smtClean="0">
                <a:solidFill>
                  <a:schemeClr val="tx1"/>
                </a:solidFill>
              </a:rPr>
              <a:t>Dept. of Computer and Software Engineering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Footer Placeholder 8"/>
          <p:cNvSpPr txBox="1">
            <a:spLocks/>
          </p:cNvSpPr>
          <p:nvPr/>
        </p:nvSpPr>
        <p:spPr>
          <a:xfrm>
            <a:off x="990600" y="6337003"/>
            <a:ext cx="198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tx1"/>
                </a:solidFill>
              </a:rPr>
              <a:t>Dr. Ali J. Abboud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232" y="1676400"/>
            <a:ext cx="8087168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8857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Autofit/>
          </a:bodyPr>
          <a:lstStyle/>
          <a:p>
            <a:r>
              <a:rPr lang="en-GB" sz="3200" b="1" dirty="0" smtClean="0"/>
              <a:t>             </a:t>
            </a:r>
            <a:r>
              <a:rPr lang="en-US" sz="3200" b="1" dirty="0" smtClean="0"/>
              <a:t>Properties of DTFT</a:t>
            </a:r>
            <a:endParaRPr lang="ar-SA" sz="3200" dirty="0">
              <a:effectLst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2" y="304800"/>
            <a:ext cx="1371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437707" y="1600200"/>
            <a:ext cx="83058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     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 algn="ctr">
              <a:buNone/>
            </a:pPr>
            <a:endParaRPr lang="en-GB" sz="2400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19400" y="6324600"/>
            <a:ext cx="2133600" cy="365125"/>
          </a:xfrm>
        </p:spPr>
        <p:txBody>
          <a:bodyPr/>
          <a:lstStyle/>
          <a:p>
            <a:pPr algn="ctr"/>
            <a:fld id="{B6F15528-21DE-4FAA-801E-634DDDAF4B2B}" type="slidenum">
              <a:rPr lang="en-US" sz="1600" b="1" smtClean="0">
                <a:solidFill>
                  <a:schemeClr val="tx1"/>
                </a:solidFill>
              </a:rPr>
              <a:pPr algn="ctr"/>
              <a:t>33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38800" y="6400800"/>
            <a:ext cx="3276600" cy="365125"/>
          </a:xfrm>
        </p:spPr>
        <p:txBody>
          <a:bodyPr/>
          <a:lstStyle/>
          <a:p>
            <a:r>
              <a:rPr lang="en-GB" b="1" dirty="0" smtClean="0">
                <a:solidFill>
                  <a:schemeClr val="tx1"/>
                </a:solidFill>
              </a:rPr>
              <a:t>Dept. of Computer and Software Engineering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Footer Placeholder 8"/>
          <p:cNvSpPr txBox="1">
            <a:spLocks/>
          </p:cNvSpPr>
          <p:nvPr/>
        </p:nvSpPr>
        <p:spPr>
          <a:xfrm>
            <a:off x="990600" y="6337003"/>
            <a:ext cx="198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tx1"/>
                </a:solidFill>
              </a:rPr>
              <a:t>Dr. Ali J. Abboud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706" y="1600200"/>
            <a:ext cx="8172893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5742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Autofit/>
          </a:bodyPr>
          <a:lstStyle/>
          <a:p>
            <a:r>
              <a:rPr lang="en-GB" sz="3200" b="1" dirty="0" smtClean="0"/>
              <a:t>             </a:t>
            </a:r>
            <a:r>
              <a:rPr lang="en-US" sz="3200" b="1" dirty="0" smtClean="0"/>
              <a:t>Properties of DTFT</a:t>
            </a:r>
            <a:endParaRPr lang="ar-SA" sz="3200" dirty="0">
              <a:effectLst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2" y="304800"/>
            <a:ext cx="1371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437707" y="1600200"/>
            <a:ext cx="83058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     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 algn="ctr">
              <a:buNone/>
            </a:pPr>
            <a:endParaRPr lang="en-GB" sz="2400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19400" y="6324600"/>
            <a:ext cx="2133600" cy="365125"/>
          </a:xfrm>
        </p:spPr>
        <p:txBody>
          <a:bodyPr/>
          <a:lstStyle/>
          <a:p>
            <a:pPr algn="ctr"/>
            <a:fld id="{B6F15528-21DE-4FAA-801E-634DDDAF4B2B}" type="slidenum">
              <a:rPr lang="en-US" sz="1600" b="1" smtClean="0">
                <a:solidFill>
                  <a:schemeClr val="tx1"/>
                </a:solidFill>
              </a:rPr>
              <a:pPr algn="ctr"/>
              <a:t>34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38800" y="6400800"/>
            <a:ext cx="3276600" cy="365125"/>
          </a:xfrm>
        </p:spPr>
        <p:txBody>
          <a:bodyPr/>
          <a:lstStyle/>
          <a:p>
            <a:r>
              <a:rPr lang="en-GB" b="1" dirty="0" smtClean="0">
                <a:solidFill>
                  <a:schemeClr val="tx1"/>
                </a:solidFill>
              </a:rPr>
              <a:t>Dept. of Computer and Software Engineering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Footer Placeholder 8"/>
          <p:cNvSpPr txBox="1">
            <a:spLocks/>
          </p:cNvSpPr>
          <p:nvPr/>
        </p:nvSpPr>
        <p:spPr>
          <a:xfrm>
            <a:off x="990600" y="6337003"/>
            <a:ext cx="198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tx1"/>
                </a:solidFill>
              </a:rPr>
              <a:t>Dr. Ali J. Abboud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2" y="1676400"/>
            <a:ext cx="8312888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3320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Autofit/>
          </a:bodyPr>
          <a:lstStyle/>
          <a:p>
            <a:r>
              <a:rPr lang="en-GB" sz="3200" b="1" dirty="0" smtClean="0"/>
              <a:t>             </a:t>
            </a:r>
            <a:r>
              <a:rPr lang="en-US" sz="3200" b="1" dirty="0" smtClean="0"/>
              <a:t>Properties of DTFT</a:t>
            </a:r>
            <a:endParaRPr lang="ar-SA" sz="3200" dirty="0">
              <a:effectLst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2" y="304800"/>
            <a:ext cx="1371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437707" y="1600200"/>
            <a:ext cx="83058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     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 algn="ctr">
              <a:buNone/>
            </a:pPr>
            <a:endParaRPr lang="en-GB" sz="2400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19400" y="6324600"/>
            <a:ext cx="2133600" cy="365125"/>
          </a:xfrm>
        </p:spPr>
        <p:txBody>
          <a:bodyPr/>
          <a:lstStyle/>
          <a:p>
            <a:pPr algn="ctr"/>
            <a:fld id="{B6F15528-21DE-4FAA-801E-634DDDAF4B2B}" type="slidenum">
              <a:rPr lang="en-US" sz="1600" b="1" smtClean="0">
                <a:solidFill>
                  <a:schemeClr val="tx1"/>
                </a:solidFill>
              </a:rPr>
              <a:pPr algn="ctr"/>
              <a:t>35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38800" y="6400800"/>
            <a:ext cx="3276600" cy="365125"/>
          </a:xfrm>
        </p:spPr>
        <p:txBody>
          <a:bodyPr/>
          <a:lstStyle/>
          <a:p>
            <a:r>
              <a:rPr lang="en-GB" b="1" dirty="0" smtClean="0">
                <a:solidFill>
                  <a:schemeClr val="tx1"/>
                </a:solidFill>
              </a:rPr>
              <a:t>Dept. of Computer and Software Engineering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Footer Placeholder 8"/>
          <p:cNvSpPr txBox="1">
            <a:spLocks/>
          </p:cNvSpPr>
          <p:nvPr/>
        </p:nvSpPr>
        <p:spPr>
          <a:xfrm>
            <a:off x="990600" y="6337003"/>
            <a:ext cx="198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tx1"/>
                </a:solidFill>
              </a:rPr>
              <a:t>Dr. Ali J. Abboud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182" y="1704975"/>
            <a:ext cx="8258618" cy="4632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1003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Autofit/>
          </a:bodyPr>
          <a:lstStyle/>
          <a:p>
            <a:r>
              <a:rPr lang="en-GB" sz="3200" b="1" dirty="0" smtClean="0"/>
              <a:t>             </a:t>
            </a:r>
            <a:r>
              <a:rPr lang="en-US" sz="3200" b="1" dirty="0" smtClean="0"/>
              <a:t>Properties of DTFT</a:t>
            </a:r>
            <a:endParaRPr lang="ar-SA" sz="3200" dirty="0">
              <a:effectLst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2" y="304800"/>
            <a:ext cx="1371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437707" y="1600200"/>
            <a:ext cx="83058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     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 algn="ctr">
              <a:buNone/>
            </a:pPr>
            <a:endParaRPr lang="en-GB" sz="2400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19400" y="6324600"/>
            <a:ext cx="2133600" cy="365125"/>
          </a:xfrm>
        </p:spPr>
        <p:txBody>
          <a:bodyPr/>
          <a:lstStyle/>
          <a:p>
            <a:pPr algn="ctr"/>
            <a:fld id="{B6F15528-21DE-4FAA-801E-634DDDAF4B2B}" type="slidenum">
              <a:rPr lang="en-US" sz="1600" b="1" smtClean="0">
                <a:solidFill>
                  <a:schemeClr val="tx1"/>
                </a:solidFill>
              </a:rPr>
              <a:pPr algn="ctr"/>
              <a:t>36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38800" y="6400800"/>
            <a:ext cx="3276600" cy="365125"/>
          </a:xfrm>
        </p:spPr>
        <p:txBody>
          <a:bodyPr/>
          <a:lstStyle/>
          <a:p>
            <a:r>
              <a:rPr lang="en-GB" b="1" dirty="0" smtClean="0">
                <a:solidFill>
                  <a:schemeClr val="tx1"/>
                </a:solidFill>
              </a:rPr>
              <a:t>Dept. of Computer and Software Engineering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Footer Placeholder 8"/>
          <p:cNvSpPr txBox="1">
            <a:spLocks/>
          </p:cNvSpPr>
          <p:nvPr/>
        </p:nvSpPr>
        <p:spPr>
          <a:xfrm>
            <a:off x="990600" y="6337003"/>
            <a:ext cx="198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tx1"/>
                </a:solidFill>
              </a:rPr>
              <a:t>Dr. Ali J. Abboud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2" y="1647824"/>
            <a:ext cx="8217195" cy="460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4386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Autofit/>
          </a:bodyPr>
          <a:lstStyle/>
          <a:p>
            <a:r>
              <a:rPr lang="en-GB" sz="3200" b="1" dirty="0" smtClean="0"/>
              <a:t>             </a:t>
            </a:r>
            <a:r>
              <a:rPr lang="en-US" sz="3200" b="1" dirty="0" smtClean="0"/>
              <a:t>Properties of DTFT</a:t>
            </a:r>
            <a:endParaRPr lang="ar-SA" sz="3200" dirty="0">
              <a:effectLst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2" y="304800"/>
            <a:ext cx="1371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437707" y="1600200"/>
            <a:ext cx="83058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     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 algn="ctr">
              <a:buNone/>
            </a:pPr>
            <a:endParaRPr lang="en-GB" sz="2400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19400" y="6324600"/>
            <a:ext cx="2133600" cy="365125"/>
          </a:xfrm>
        </p:spPr>
        <p:txBody>
          <a:bodyPr/>
          <a:lstStyle/>
          <a:p>
            <a:pPr algn="ctr"/>
            <a:fld id="{B6F15528-21DE-4FAA-801E-634DDDAF4B2B}" type="slidenum">
              <a:rPr lang="en-US" sz="1600" b="1" smtClean="0">
                <a:solidFill>
                  <a:schemeClr val="tx1"/>
                </a:solidFill>
              </a:rPr>
              <a:pPr algn="ctr"/>
              <a:t>37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38800" y="6400800"/>
            <a:ext cx="3276600" cy="365125"/>
          </a:xfrm>
        </p:spPr>
        <p:txBody>
          <a:bodyPr/>
          <a:lstStyle/>
          <a:p>
            <a:r>
              <a:rPr lang="en-GB" b="1" dirty="0" smtClean="0">
                <a:solidFill>
                  <a:schemeClr val="tx1"/>
                </a:solidFill>
              </a:rPr>
              <a:t>Dept. of Computer and Software Engineering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Footer Placeholder 8"/>
          <p:cNvSpPr txBox="1">
            <a:spLocks/>
          </p:cNvSpPr>
          <p:nvPr/>
        </p:nvSpPr>
        <p:spPr>
          <a:xfrm>
            <a:off x="990600" y="6337003"/>
            <a:ext cx="198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tx1"/>
                </a:solidFill>
              </a:rPr>
              <a:t>Dr. Ali J. Abboud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707" y="1633538"/>
            <a:ext cx="8305800" cy="4462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8778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Autofit/>
          </a:bodyPr>
          <a:lstStyle/>
          <a:p>
            <a:r>
              <a:rPr lang="en-GB" sz="3200" b="1" dirty="0" smtClean="0"/>
              <a:t>             </a:t>
            </a:r>
            <a:r>
              <a:rPr lang="en-US" sz="3200" b="1" dirty="0" smtClean="0"/>
              <a:t>Properties of DTFT</a:t>
            </a:r>
            <a:endParaRPr lang="ar-SA" sz="3200" dirty="0">
              <a:effectLst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2" y="304800"/>
            <a:ext cx="1371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437707" y="1600200"/>
            <a:ext cx="83058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     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 algn="ctr">
              <a:buNone/>
            </a:pPr>
            <a:endParaRPr lang="en-GB" sz="2400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19400" y="6324600"/>
            <a:ext cx="2133600" cy="365125"/>
          </a:xfrm>
        </p:spPr>
        <p:txBody>
          <a:bodyPr/>
          <a:lstStyle/>
          <a:p>
            <a:pPr algn="ctr"/>
            <a:fld id="{B6F15528-21DE-4FAA-801E-634DDDAF4B2B}" type="slidenum">
              <a:rPr lang="en-US" sz="1600" b="1" smtClean="0">
                <a:solidFill>
                  <a:schemeClr val="tx1"/>
                </a:solidFill>
              </a:rPr>
              <a:pPr algn="ctr"/>
              <a:t>38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38800" y="6400800"/>
            <a:ext cx="3276600" cy="365125"/>
          </a:xfrm>
        </p:spPr>
        <p:txBody>
          <a:bodyPr/>
          <a:lstStyle/>
          <a:p>
            <a:r>
              <a:rPr lang="en-GB" b="1" dirty="0" smtClean="0">
                <a:solidFill>
                  <a:schemeClr val="tx1"/>
                </a:solidFill>
              </a:rPr>
              <a:t>Dept. of Computer and Software Engineering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Footer Placeholder 8"/>
          <p:cNvSpPr txBox="1">
            <a:spLocks/>
          </p:cNvSpPr>
          <p:nvPr/>
        </p:nvSpPr>
        <p:spPr>
          <a:xfrm>
            <a:off x="990600" y="6337003"/>
            <a:ext cx="198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tx1"/>
                </a:solidFill>
              </a:rPr>
              <a:t>Dr. Ali J. Abboud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2" y="1600200"/>
            <a:ext cx="8084288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8096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Autofit/>
          </a:bodyPr>
          <a:lstStyle/>
          <a:p>
            <a:r>
              <a:rPr lang="en-GB" sz="3200" b="1" dirty="0" smtClean="0"/>
              <a:t>             </a:t>
            </a:r>
            <a:r>
              <a:rPr lang="en-US" sz="3200" b="1" dirty="0" smtClean="0"/>
              <a:t>Properties of DTFT</a:t>
            </a:r>
            <a:endParaRPr lang="ar-SA" sz="3200" dirty="0">
              <a:effectLst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2" y="304800"/>
            <a:ext cx="1371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437707" y="1600200"/>
            <a:ext cx="83058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     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 algn="ctr">
              <a:buNone/>
            </a:pPr>
            <a:endParaRPr lang="en-GB" sz="2400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19400" y="6324600"/>
            <a:ext cx="2133600" cy="365125"/>
          </a:xfrm>
        </p:spPr>
        <p:txBody>
          <a:bodyPr/>
          <a:lstStyle/>
          <a:p>
            <a:pPr algn="ctr"/>
            <a:fld id="{B6F15528-21DE-4FAA-801E-634DDDAF4B2B}" type="slidenum">
              <a:rPr lang="en-US" sz="1600" b="1" smtClean="0">
                <a:solidFill>
                  <a:schemeClr val="tx1"/>
                </a:solidFill>
              </a:rPr>
              <a:pPr algn="ctr"/>
              <a:t>39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38800" y="6400800"/>
            <a:ext cx="3276600" cy="365125"/>
          </a:xfrm>
        </p:spPr>
        <p:txBody>
          <a:bodyPr/>
          <a:lstStyle/>
          <a:p>
            <a:r>
              <a:rPr lang="en-GB" b="1" dirty="0" smtClean="0">
                <a:solidFill>
                  <a:schemeClr val="tx1"/>
                </a:solidFill>
              </a:rPr>
              <a:t>Dept. of Computer and Software Engineering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Footer Placeholder 8"/>
          <p:cNvSpPr txBox="1">
            <a:spLocks/>
          </p:cNvSpPr>
          <p:nvPr/>
        </p:nvSpPr>
        <p:spPr>
          <a:xfrm>
            <a:off x="990600" y="6337003"/>
            <a:ext cx="198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tx1"/>
                </a:solidFill>
              </a:rPr>
              <a:t>Dr. Ali J. Abboud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" y="1600200"/>
            <a:ext cx="8438707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6159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Autofit/>
          </a:bodyPr>
          <a:lstStyle/>
          <a:p>
            <a:r>
              <a:rPr lang="en-GB" sz="3600" b="1" dirty="0" smtClean="0"/>
              <a:t>      </a:t>
            </a:r>
            <a:r>
              <a:rPr lang="en-US" sz="3600" b="1" dirty="0" smtClean="0"/>
              <a:t>Fourier Series Representation</a:t>
            </a:r>
            <a:endParaRPr lang="en-GB" sz="36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2" y="304800"/>
            <a:ext cx="1371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437707" y="1600200"/>
            <a:ext cx="83058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     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 algn="ctr">
              <a:buNone/>
            </a:pPr>
            <a:endParaRPr lang="en-GB" sz="2400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19400" y="6324600"/>
            <a:ext cx="2133600" cy="365125"/>
          </a:xfrm>
        </p:spPr>
        <p:txBody>
          <a:bodyPr/>
          <a:lstStyle/>
          <a:p>
            <a:pPr algn="ctr"/>
            <a:fld id="{B6F15528-21DE-4FAA-801E-634DDDAF4B2B}" type="slidenum">
              <a:rPr lang="en-US" sz="1600" b="1" smtClean="0">
                <a:solidFill>
                  <a:schemeClr val="tx1"/>
                </a:solidFill>
              </a:rPr>
              <a:pPr algn="ctr"/>
              <a:t>4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38800" y="6400800"/>
            <a:ext cx="3276600" cy="365125"/>
          </a:xfrm>
        </p:spPr>
        <p:txBody>
          <a:bodyPr/>
          <a:lstStyle/>
          <a:p>
            <a:r>
              <a:rPr lang="en-GB" b="1" dirty="0" smtClean="0">
                <a:solidFill>
                  <a:schemeClr val="tx1"/>
                </a:solidFill>
              </a:rPr>
              <a:t>Dept. of Computer and Software Engineering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Footer Placeholder 8"/>
          <p:cNvSpPr txBox="1">
            <a:spLocks/>
          </p:cNvSpPr>
          <p:nvPr/>
        </p:nvSpPr>
        <p:spPr>
          <a:xfrm>
            <a:off x="990600" y="6337003"/>
            <a:ext cx="198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tx1"/>
                </a:solidFill>
              </a:rPr>
              <a:t>Dr. Ali J. Abboud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82" y="1523999"/>
            <a:ext cx="8068118" cy="4813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9681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Autofit/>
          </a:bodyPr>
          <a:lstStyle/>
          <a:p>
            <a:r>
              <a:rPr lang="en-GB" sz="3200" b="1" dirty="0" smtClean="0"/>
              <a:t>             </a:t>
            </a:r>
            <a:r>
              <a:rPr lang="en-US" sz="3200" b="1" dirty="0" smtClean="0"/>
              <a:t>Discrete Fourier Transform</a:t>
            </a:r>
            <a:endParaRPr lang="ar-SA" sz="3200" dirty="0">
              <a:effectLst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2" y="304800"/>
            <a:ext cx="1371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437707" y="1600200"/>
            <a:ext cx="83058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     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 algn="ctr">
              <a:buNone/>
            </a:pPr>
            <a:endParaRPr lang="en-GB" sz="2400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19400" y="6324600"/>
            <a:ext cx="2133600" cy="365125"/>
          </a:xfrm>
        </p:spPr>
        <p:txBody>
          <a:bodyPr/>
          <a:lstStyle/>
          <a:p>
            <a:pPr algn="ctr"/>
            <a:fld id="{B6F15528-21DE-4FAA-801E-634DDDAF4B2B}" type="slidenum">
              <a:rPr lang="en-US" sz="1600" b="1" smtClean="0">
                <a:solidFill>
                  <a:schemeClr val="tx1"/>
                </a:solidFill>
              </a:rPr>
              <a:pPr algn="ctr"/>
              <a:t>40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38800" y="6400800"/>
            <a:ext cx="3276600" cy="365125"/>
          </a:xfrm>
        </p:spPr>
        <p:txBody>
          <a:bodyPr/>
          <a:lstStyle/>
          <a:p>
            <a:r>
              <a:rPr lang="en-GB" b="1" dirty="0" smtClean="0">
                <a:solidFill>
                  <a:schemeClr val="tx1"/>
                </a:solidFill>
              </a:rPr>
              <a:t>Dept. of Computer and Software Engineering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Footer Placeholder 8"/>
          <p:cNvSpPr txBox="1">
            <a:spLocks/>
          </p:cNvSpPr>
          <p:nvPr/>
        </p:nvSpPr>
        <p:spPr>
          <a:xfrm>
            <a:off x="990600" y="6337003"/>
            <a:ext cx="198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tx1"/>
                </a:solidFill>
              </a:rPr>
              <a:t>Dr. Ali J. Abboud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707" y="1600199"/>
            <a:ext cx="8172893" cy="4736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964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Autofit/>
          </a:bodyPr>
          <a:lstStyle/>
          <a:p>
            <a:r>
              <a:rPr lang="en-GB" sz="3200" b="1" dirty="0" smtClean="0"/>
              <a:t>             </a:t>
            </a:r>
            <a:r>
              <a:rPr lang="en-US" sz="3200" b="1" dirty="0" smtClean="0"/>
              <a:t>Discrete Fourier Transform</a:t>
            </a:r>
            <a:endParaRPr lang="ar-SA" sz="3200" dirty="0">
              <a:effectLst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2" y="304800"/>
            <a:ext cx="1371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437707" y="1600200"/>
            <a:ext cx="83058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     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 algn="ctr">
              <a:buNone/>
            </a:pPr>
            <a:endParaRPr lang="en-GB" sz="2400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19400" y="6324600"/>
            <a:ext cx="2133600" cy="365125"/>
          </a:xfrm>
        </p:spPr>
        <p:txBody>
          <a:bodyPr/>
          <a:lstStyle/>
          <a:p>
            <a:pPr algn="ctr"/>
            <a:fld id="{B6F15528-21DE-4FAA-801E-634DDDAF4B2B}" type="slidenum">
              <a:rPr lang="en-US" sz="1600" b="1" smtClean="0">
                <a:solidFill>
                  <a:schemeClr val="tx1"/>
                </a:solidFill>
              </a:rPr>
              <a:pPr algn="ctr"/>
              <a:t>41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38800" y="6400800"/>
            <a:ext cx="3276600" cy="365125"/>
          </a:xfrm>
        </p:spPr>
        <p:txBody>
          <a:bodyPr/>
          <a:lstStyle/>
          <a:p>
            <a:r>
              <a:rPr lang="en-GB" b="1" dirty="0" smtClean="0">
                <a:solidFill>
                  <a:schemeClr val="tx1"/>
                </a:solidFill>
              </a:rPr>
              <a:t>Dept. of Computer and Software Engineering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Footer Placeholder 8"/>
          <p:cNvSpPr txBox="1">
            <a:spLocks/>
          </p:cNvSpPr>
          <p:nvPr/>
        </p:nvSpPr>
        <p:spPr>
          <a:xfrm>
            <a:off x="990600" y="6337003"/>
            <a:ext cx="198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tx1"/>
                </a:solidFill>
              </a:rPr>
              <a:t>Dr. Ali J. Abboud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232" y="1600200"/>
            <a:ext cx="8239568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6153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Autofit/>
          </a:bodyPr>
          <a:lstStyle/>
          <a:p>
            <a:r>
              <a:rPr lang="en-GB" sz="3200" b="1" dirty="0" smtClean="0"/>
              <a:t>             Inverse DFT (IDFT)</a:t>
            </a:r>
            <a:endParaRPr lang="ar-SA" sz="3200" dirty="0">
              <a:effectLst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2" y="304800"/>
            <a:ext cx="1371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437707" y="1600200"/>
            <a:ext cx="83058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     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 algn="ctr">
              <a:buNone/>
            </a:pPr>
            <a:endParaRPr lang="en-GB" sz="2400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19400" y="6324600"/>
            <a:ext cx="2133600" cy="365125"/>
          </a:xfrm>
        </p:spPr>
        <p:txBody>
          <a:bodyPr/>
          <a:lstStyle/>
          <a:p>
            <a:pPr algn="ctr"/>
            <a:fld id="{B6F15528-21DE-4FAA-801E-634DDDAF4B2B}" type="slidenum">
              <a:rPr lang="en-US" sz="1600" b="1" smtClean="0">
                <a:solidFill>
                  <a:schemeClr val="tx1"/>
                </a:solidFill>
              </a:rPr>
              <a:pPr algn="ctr"/>
              <a:t>42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38800" y="6400800"/>
            <a:ext cx="3276600" cy="365125"/>
          </a:xfrm>
        </p:spPr>
        <p:txBody>
          <a:bodyPr/>
          <a:lstStyle/>
          <a:p>
            <a:r>
              <a:rPr lang="en-GB" b="1" dirty="0" smtClean="0">
                <a:solidFill>
                  <a:schemeClr val="tx1"/>
                </a:solidFill>
              </a:rPr>
              <a:t>Dept. of Computer and Software Engineering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Footer Placeholder 8"/>
          <p:cNvSpPr txBox="1">
            <a:spLocks/>
          </p:cNvSpPr>
          <p:nvPr/>
        </p:nvSpPr>
        <p:spPr>
          <a:xfrm>
            <a:off x="990600" y="6337003"/>
            <a:ext cx="198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tx1"/>
                </a:solidFill>
              </a:rPr>
              <a:t>Dr. Ali J. Abboud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2" y="1681163"/>
            <a:ext cx="8084288" cy="4567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3526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Autofit/>
          </a:bodyPr>
          <a:lstStyle/>
          <a:p>
            <a:r>
              <a:rPr lang="en-GB" sz="3200" b="1" dirty="0" smtClean="0"/>
              <a:t>             IDFT Theorem</a:t>
            </a:r>
            <a:endParaRPr lang="ar-SA" sz="3200" dirty="0">
              <a:effectLst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2" y="304800"/>
            <a:ext cx="1371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437707" y="1600200"/>
            <a:ext cx="83058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     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 algn="ctr">
              <a:buNone/>
            </a:pPr>
            <a:endParaRPr lang="en-GB" sz="2400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19400" y="6324600"/>
            <a:ext cx="2133600" cy="365125"/>
          </a:xfrm>
        </p:spPr>
        <p:txBody>
          <a:bodyPr/>
          <a:lstStyle/>
          <a:p>
            <a:pPr algn="ctr"/>
            <a:fld id="{B6F15528-21DE-4FAA-801E-634DDDAF4B2B}" type="slidenum">
              <a:rPr lang="en-US" sz="1600" b="1" smtClean="0">
                <a:solidFill>
                  <a:schemeClr val="tx1"/>
                </a:solidFill>
              </a:rPr>
              <a:pPr algn="ctr"/>
              <a:t>43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38800" y="6400800"/>
            <a:ext cx="3276600" cy="365125"/>
          </a:xfrm>
        </p:spPr>
        <p:txBody>
          <a:bodyPr/>
          <a:lstStyle/>
          <a:p>
            <a:r>
              <a:rPr lang="en-GB" b="1" dirty="0" smtClean="0">
                <a:solidFill>
                  <a:schemeClr val="tx1"/>
                </a:solidFill>
              </a:rPr>
              <a:t>Dept. of Computer and Software Engineering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Footer Placeholder 8"/>
          <p:cNvSpPr txBox="1">
            <a:spLocks/>
          </p:cNvSpPr>
          <p:nvPr/>
        </p:nvSpPr>
        <p:spPr>
          <a:xfrm>
            <a:off x="990600" y="6337003"/>
            <a:ext cx="198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tx1"/>
                </a:solidFill>
              </a:rPr>
              <a:t>Dr. Ali J. Abboud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706" y="1619250"/>
            <a:ext cx="8249093" cy="455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3748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Autofit/>
          </a:bodyPr>
          <a:lstStyle/>
          <a:p>
            <a:r>
              <a:rPr lang="en-GB" sz="3200" b="1" dirty="0" smtClean="0"/>
              <a:t>             Example</a:t>
            </a:r>
            <a:endParaRPr lang="ar-SA" sz="3200" dirty="0">
              <a:effectLst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2" y="304800"/>
            <a:ext cx="1371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437707" y="1600200"/>
            <a:ext cx="83058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     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 algn="ctr">
              <a:buNone/>
            </a:pPr>
            <a:endParaRPr lang="en-GB" sz="2400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19400" y="6324600"/>
            <a:ext cx="2133600" cy="365125"/>
          </a:xfrm>
        </p:spPr>
        <p:txBody>
          <a:bodyPr/>
          <a:lstStyle/>
          <a:p>
            <a:pPr algn="ctr"/>
            <a:fld id="{B6F15528-21DE-4FAA-801E-634DDDAF4B2B}" type="slidenum">
              <a:rPr lang="en-US" sz="1600" b="1" smtClean="0">
                <a:solidFill>
                  <a:schemeClr val="tx1"/>
                </a:solidFill>
              </a:rPr>
              <a:pPr algn="ctr"/>
              <a:t>44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38800" y="6400800"/>
            <a:ext cx="3276600" cy="365125"/>
          </a:xfrm>
        </p:spPr>
        <p:txBody>
          <a:bodyPr/>
          <a:lstStyle/>
          <a:p>
            <a:r>
              <a:rPr lang="en-GB" b="1" dirty="0" smtClean="0">
                <a:solidFill>
                  <a:schemeClr val="tx1"/>
                </a:solidFill>
              </a:rPr>
              <a:t>Dept. of Computer and Software Engineering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Footer Placeholder 8"/>
          <p:cNvSpPr txBox="1">
            <a:spLocks/>
          </p:cNvSpPr>
          <p:nvPr/>
        </p:nvSpPr>
        <p:spPr>
          <a:xfrm>
            <a:off x="990600" y="6337003"/>
            <a:ext cx="198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tx1"/>
                </a:solidFill>
              </a:rPr>
              <a:t>Dr. Ali J. Abboud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707" y="1676400"/>
            <a:ext cx="83058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6077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Autofit/>
          </a:bodyPr>
          <a:lstStyle/>
          <a:p>
            <a:r>
              <a:rPr lang="en-GB" sz="3200" b="1" dirty="0" smtClean="0"/>
              <a:t>             Example</a:t>
            </a:r>
            <a:endParaRPr lang="ar-SA" sz="3200" dirty="0">
              <a:effectLst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2" y="304800"/>
            <a:ext cx="1371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437707" y="1600200"/>
            <a:ext cx="83058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     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 algn="ctr">
              <a:buNone/>
            </a:pPr>
            <a:endParaRPr lang="en-GB" sz="2400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19400" y="6324600"/>
            <a:ext cx="2133600" cy="365125"/>
          </a:xfrm>
        </p:spPr>
        <p:txBody>
          <a:bodyPr/>
          <a:lstStyle/>
          <a:p>
            <a:pPr algn="ctr"/>
            <a:fld id="{B6F15528-21DE-4FAA-801E-634DDDAF4B2B}" type="slidenum">
              <a:rPr lang="en-US" sz="1600" b="1" smtClean="0">
                <a:solidFill>
                  <a:schemeClr val="tx1"/>
                </a:solidFill>
              </a:rPr>
              <a:pPr algn="ctr"/>
              <a:t>45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38800" y="6400800"/>
            <a:ext cx="3276600" cy="365125"/>
          </a:xfrm>
        </p:spPr>
        <p:txBody>
          <a:bodyPr/>
          <a:lstStyle/>
          <a:p>
            <a:r>
              <a:rPr lang="en-GB" b="1" dirty="0" smtClean="0">
                <a:solidFill>
                  <a:schemeClr val="tx1"/>
                </a:solidFill>
              </a:rPr>
              <a:t>Dept. of Computer and Software Engineering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Footer Placeholder 8"/>
          <p:cNvSpPr txBox="1">
            <a:spLocks/>
          </p:cNvSpPr>
          <p:nvPr/>
        </p:nvSpPr>
        <p:spPr>
          <a:xfrm>
            <a:off x="990600" y="6337003"/>
            <a:ext cx="198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tx1"/>
                </a:solidFill>
              </a:rPr>
              <a:t>Dr. Ali J. Abboud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81150"/>
            <a:ext cx="8382000" cy="481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9767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Autofit/>
          </a:bodyPr>
          <a:lstStyle/>
          <a:p>
            <a:r>
              <a:rPr lang="en-GB" sz="3200" b="1" dirty="0" smtClean="0"/>
              <a:t>             Example</a:t>
            </a:r>
            <a:endParaRPr lang="ar-SA" sz="3200" dirty="0">
              <a:effectLst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2" y="304800"/>
            <a:ext cx="1371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437707" y="1600200"/>
            <a:ext cx="83058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     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 algn="ctr">
              <a:buNone/>
            </a:pPr>
            <a:endParaRPr lang="en-GB" sz="2400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19400" y="6324600"/>
            <a:ext cx="2133600" cy="365125"/>
          </a:xfrm>
        </p:spPr>
        <p:txBody>
          <a:bodyPr/>
          <a:lstStyle/>
          <a:p>
            <a:pPr algn="ctr"/>
            <a:fld id="{B6F15528-21DE-4FAA-801E-634DDDAF4B2B}" type="slidenum">
              <a:rPr lang="en-US" sz="1600" b="1" smtClean="0">
                <a:solidFill>
                  <a:schemeClr val="tx1"/>
                </a:solidFill>
              </a:rPr>
              <a:pPr algn="ctr"/>
              <a:t>46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38800" y="6400800"/>
            <a:ext cx="3276600" cy="365125"/>
          </a:xfrm>
        </p:spPr>
        <p:txBody>
          <a:bodyPr/>
          <a:lstStyle/>
          <a:p>
            <a:r>
              <a:rPr lang="en-GB" b="1" dirty="0" smtClean="0">
                <a:solidFill>
                  <a:schemeClr val="tx1"/>
                </a:solidFill>
              </a:rPr>
              <a:t>Dept. of Computer and Software Engineering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Footer Placeholder 8"/>
          <p:cNvSpPr txBox="1">
            <a:spLocks/>
          </p:cNvSpPr>
          <p:nvPr/>
        </p:nvSpPr>
        <p:spPr>
          <a:xfrm>
            <a:off x="990600" y="6337003"/>
            <a:ext cx="198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tx1"/>
                </a:solidFill>
              </a:rPr>
              <a:t>Dr. Ali J. Abboud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707" y="1524000"/>
            <a:ext cx="8249093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0571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Autofit/>
          </a:bodyPr>
          <a:lstStyle/>
          <a:p>
            <a:r>
              <a:rPr lang="en-GB" sz="3200" b="1" dirty="0" smtClean="0"/>
              <a:t>             Properties of DFT</a:t>
            </a:r>
            <a:endParaRPr lang="ar-SA" sz="3200" dirty="0">
              <a:effectLst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2" y="304800"/>
            <a:ext cx="1371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437707" y="1600200"/>
            <a:ext cx="83058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     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 algn="ctr">
              <a:buNone/>
            </a:pPr>
            <a:endParaRPr lang="en-GB" sz="2400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19400" y="6324600"/>
            <a:ext cx="2133600" cy="365125"/>
          </a:xfrm>
        </p:spPr>
        <p:txBody>
          <a:bodyPr/>
          <a:lstStyle/>
          <a:p>
            <a:pPr algn="ctr"/>
            <a:fld id="{B6F15528-21DE-4FAA-801E-634DDDAF4B2B}" type="slidenum">
              <a:rPr lang="en-US" sz="1600" b="1" smtClean="0">
                <a:solidFill>
                  <a:schemeClr val="tx1"/>
                </a:solidFill>
              </a:rPr>
              <a:pPr algn="ctr"/>
              <a:t>47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38800" y="6400800"/>
            <a:ext cx="3276600" cy="365125"/>
          </a:xfrm>
        </p:spPr>
        <p:txBody>
          <a:bodyPr/>
          <a:lstStyle/>
          <a:p>
            <a:r>
              <a:rPr lang="en-GB" b="1" dirty="0" smtClean="0">
                <a:solidFill>
                  <a:schemeClr val="tx1"/>
                </a:solidFill>
              </a:rPr>
              <a:t>Dept. of Computer and Software Engineering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Footer Placeholder 8"/>
          <p:cNvSpPr txBox="1">
            <a:spLocks/>
          </p:cNvSpPr>
          <p:nvPr/>
        </p:nvSpPr>
        <p:spPr>
          <a:xfrm>
            <a:off x="990600" y="6337003"/>
            <a:ext cx="198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tx1"/>
                </a:solidFill>
              </a:rPr>
              <a:t>Dr. Ali J. Abboud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1" y="1595437"/>
            <a:ext cx="8229600" cy="4576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5864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Autofit/>
          </a:bodyPr>
          <a:lstStyle/>
          <a:p>
            <a:r>
              <a:rPr lang="en-GB" sz="3200" b="1" dirty="0" smtClean="0"/>
              <a:t>             Example</a:t>
            </a:r>
            <a:endParaRPr lang="ar-SA" sz="3200" dirty="0">
              <a:effectLst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2" y="304800"/>
            <a:ext cx="1371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437707" y="1600200"/>
            <a:ext cx="83058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     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 algn="ctr">
              <a:buNone/>
            </a:pPr>
            <a:endParaRPr lang="en-GB" sz="2400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19400" y="6324600"/>
            <a:ext cx="2133600" cy="365125"/>
          </a:xfrm>
        </p:spPr>
        <p:txBody>
          <a:bodyPr/>
          <a:lstStyle/>
          <a:p>
            <a:pPr algn="ctr"/>
            <a:fld id="{B6F15528-21DE-4FAA-801E-634DDDAF4B2B}" type="slidenum">
              <a:rPr lang="en-US" sz="1600" b="1" smtClean="0">
                <a:solidFill>
                  <a:schemeClr val="tx1"/>
                </a:solidFill>
              </a:rPr>
              <a:pPr algn="ctr"/>
              <a:t>48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38800" y="6400800"/>
            <a:ext cx="3276600" cy="365125"/>
          </a:xfrm>
        </p:spPr>
        <p:txBody>
          <a:bodyPr/>
          <a:lstStyle/>
          <a:p>
            <a:r>
              <a:rPr lang="en-GB" b="1" dirty="0" smtClean="0">
                <a:solidFill>
                  <a:schemeClr val="tx1"/>
                </a:solidFill>
              </a:rPr>
              <a:t>Dept. of Computer and Software Engineering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Footer Placeholder 8"/>
          <p:cNvSpPr txBox="1">
            <a:spLocks/>
          </p:cNvSpPr>
          <p:nvPr/>
        </p:nvSpPr>
        <p:spPr>
          <a:xfrm>
            <a:off x="990600" y="6337003"/>
            <a:ext cx="198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tx1"/>
                </a:solidFill>
              </a:rPr>
              <a:t>Dr. Ali J. Abboud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81" y="1619250"/>
            <a:ext cx="8220519" cy="455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1460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Autofit/>
          </a:bodyPr>
          <a:lstStyle/>
          <a:p>
            <a:r>
              <a:rPr lang="en-GB" sz="3200" b="1" dirty="0" smtClean="0"/>
              <a:t>             Example</a:t>
            </a:r>
            <a:endParaRPr lang="ar-SA" sz="3200" dirty="0">
              <a:effectLst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2" y="304800"/>
            <a:ext cx="1371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437707" y="1600200"/>
            <a:ext cx="83058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     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 algn="ctr">
              <a:buNone/>
            </a:pPr>
            <a:endParaRPr lang="en-GB" sz="2400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19400" y="6324600"/>
            <a:ext cx="2133600" cy="365125"/>
          </a:xfrm>
        </p:spPr>
        <p:txBody>
          <a:bodyPr/>
          <a:lstStyle/>
          <a:p>
            <a:pPr algn="ctr"/>
            <a:fld id="{B6F15528-21DE-4FAA-801E-634DDDAF4B2B}" type="slidenum">
              <a:rPr lang="en-US" sz="1600" b="1" smtClean="0">
                <a:solidFill>
                  <a:schemeClr val="tx1"/>
                </a:solidFill>
              </a:rPr>
              <a:pPr algn="ctr"/>
              <a:t>49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38800" y="6400800"/>
            <a:ext cx="3276600" cy="365125"/>
          </a:xfrm>
        </p:spPr>
        <p:txBody>
          <a:bodyPr/>
          <a:lstStyle/>
          <a:p>
            <a:r>
              <a:rPr lang="en-GB" b="1" dirty="0" smtClean="0">
                <a:solidFill>
                  <a:schemeClr val="tx1"/>
                </a:solidFill>
              </a:rPr>
              <a:t>Dept. of Computer and Software Engineering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Footer Placeholder 8"/>
          <p:cNvSpPr txBox="1">
            <a:spLocks/>
          </p:cNvSpPr>
          <p:nvPr/>
        </p:nvSpPr>
        <p:spPr>
          <a:xfrm>
            <a:off x="990600" y="6337003"/>
            <a:ext cx="198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tx1"/>
                </a:solidFill>
              </a:rPr>
              <a:t>Dr. Ali J. Abboud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706" y="1524000"/>
            <a:ext cx="8249093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522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Autofit/>
          </a:bodyPr>
          <a:lstStyle/>
          <a:p>
            <a:r>
              <a:rPr lang="en-GB" sz="3600" b="1" dirty="0" smtClean="0"/>
              <a:t>      </a:t>
            </a:r>
            <a:r>
              <a:rPr lang="en-US" sz="3600" b="1" dirty="0" smtClean="0"/>
              <a:t>Fourier Series Representation</a:t>
            </a:r>
            <a:endParaRPr lang="en-GB" sz="36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2" y="304800"/>
            <a:ext cx="1371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437707" y="1600200"/>
            <a:ext cx="83058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     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 algn="ctr">
              <a:buNone/>
            </a:pPr>
            <a:endParaRPr lang="en-GB" sz="2400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19400" y="6324600"/>
            <a:ext cx="2133600" cy="365125"/>
          </a:xfrm>
        </p:spPr>
        <p:txBody>
          <a:bodyPr/>
          <a:lstStyle/>
          <a:p>
            <a:pPr algn="ctr"/>
            <a:fld id="{B6F15528-21DE-4FAA-801E-634DDDAF4B2B}" type="slidenum">
              <a:rPr lang="en-US" sz="1600" b="1" smtClean="0">
                <a:solidFill>
                  <a:schemeClr val="tx1"/>
                </a:solidFill>
              </a:rPr>
              <a:pPr algn="ctr"/>
              <a:t>5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38800" y="6400800"/>
            <a:ext cx="3276600" cy="365125"/>
          </a:xfrm>
        </p:spPr>
        <p:txBody>
          <a:bodyPr/>
          <a:lstStyle/>
          <a:p>
            <a:r>
              <a:rPr lang="en-GB" b="1" dirty="0" smtClean="0">
                <a:solidFill>
                  <a:schemeClr val="tx1"/>
                </a:solidFill>
              </a:rPr>
              <a:t>Dept. of Computer and Software Engineering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Footer Placeholder 8"/>
          <p:cNvSpPr txBox="1">
            <a:spLocks/>
          </p:cNvSpPr>
          <p:nvPr/>
        </p:nvSpPr>
        <p:spPr>
          <a:xfrm>
            <a:off x="990600" y="6337003"/>
            <a:ext cx="198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tx1"/>
                </a:solidFill>
              </a:rPr>
              <a:t>Dr. Ali J. Abboud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657" y="1571625"/>
            <a:ext cx="8324850" cy="467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1925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Autofit/>
          </a:bodyPr>
          <a:lstStyle/>
          <a:p>
            <a:r>
              <a:rPr lang="en-GB" sz="3200" b="1" dirty="0" smtClean="0"/>
              <a:t>             Example</a:t>
            </a:r>
            <a:endParaRPr lang="ar-SA" sz="3200" dirty="0">
              <a:effectLst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2" y="304800"/>
            <a:ext cx="1371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437707" y="1600200"/>
            <a:ext cx="83058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     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 algn="ctr">
              <a:buNone/>
            </a:pPr>
            <a:endParaRPr lang="en-GB" sz="2400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19400" y="6324600"/>
            <a:ext cx="2133600" cy="365125"/>
          </a:xfrm>
        </p:spPr>
        <p:txBody>
          <a:bodyPr/>
          <a:lstStyle/>
          <a:p>
            <a:pPr algn="ctr"/>
            <a:fld id="{B6F15528-21DE-4FAA-801E-634DDDAF4B2B}" type="slidenum">
              <a:rPr lang="en-US" sz="1600" b="1" smtClean="0">
                <a:solidFill>
                  <a:schemeClr val="tx1"/>
                </a:solidFill>
              </a:rPr>
              <a:pPr algn="ctr"/>
              <a:t>50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38800" y="6400800"/>
            <a:ext cx="3276600" cy="365125"/>
          </a:xfrm>
        </p:spPr>
        <p:txBody>
          <a:bodyPr/>
          <a:lstStyle/>
          <a:p>
            <a:r>
              <a:rPr lang="en-GB" b="1" dirty="0" smtClean="0">
                <a:solidFill>
                  <a:schemeClr val="tx1"/>
                </a:solidFill>
              </a:rPr>
              <a:t>Dept. of Computer and Software Engineering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Footer Placeholder 8"/>
          <p:cNvSpPr txBox="1">
            <a:spLocks/>
          </p:cNvSpPr>
          <p:nvPr/>
        </p:nvSpPr>
        <p:spPr>
          <a:xfrm>
            <a:off x="990600" y="6337003"/>
            <a:ext cx="198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tx1"/>
                </a:solidFill>
              </a:rPr>
              <a:t>Dr. Ali J. Abboud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82" y="1509713"/>
            <a:ext cx="8277225" cy="4827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891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Autofit/>
          </a:bodyPr>
          <a:lstStyle/>
          <a:p>
            <a:r>
              <a:rPr lang="en-GB" sz="3200" b="1" dirty="0" smtClean="0"/>
              <a:t>             Example</a:t>
            </a:r>
            <a:endParaRPr lang="ar-SA" sz="3200" dirty="0">
              <a:effectLst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2" y="304800"/>
            <a:ext cx="1371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437707" y="1600200"/>
            <a:ext cx="83058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     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 algn="ctr">
              <a:buNone/>
            </a:pPr>
            <a:endParaRPr lang="en-GB" sz="2400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19400" y="6324600"/>
            <a:ext cx="2133600" cy="365125"/>
          </a:xfrm>
        </p:spPr>
        <p:txBody>
          <a:bodyPr/>
          <a:lstStyle/>
          <a:p>
            <a:pPr algn="ctr"/>
            <a:fld id="{B6F15528-21DE-4FAA-801E-634DDDAF4B2B}" type="slidenum">
              <a:rPr lang="en-US" sz="1600" b="1" smtClean="0">
                <a:solidFill>
                  <a:schemeClr val="tx1"/>
                </a:solidFill>
              </a:rPr>
              <a:pPr algn="ctr"/>
              <a:t>51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38800" y="6400800"/>
            <a:ext cx="3276600" cy="365125"/>
          </a:xfrm>
        </p:spPr>
        <p:txBody>
          <a:bodyPr/>
          <a:lstStyle/>
          <a:p>
            <a:r>
              <a:rPr lang="en-GB" b="1" dirty="0" smtClean="0">
                <a:solidFill>
                  <a:schemeClr val="tx1"/>
                </a:solidFill>
              </a:rPr>
              <a:t>Dept. of Computer and Software Engineering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Footer Placeholder 8"/>
          <p:cNvSpPr txBox="1">
            <a:spLocks/>
          </p:cNvSpPr>
          <p:nvPr/>
        </p:nvSpPr>
        <p:spPr>
          <a:xfrm>
            <a:off x="990600" y="6337003"/>
            <a:ext cx="198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tx1"/>
                </a:solidFill>
              </a:rPr>
              <a:t>Dr. Ali J. Abboud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132" y="1571624"/>
            <a:ext cx="8201468" cy="460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5049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Autofit/>
          </a:bodyPr>
          <a:lstStyle/>
          <a:p>
            <a:r>
              <a:rPr lang="en-GB" sz="3200" b="1" dirty="0" smtClean="0"/>
              <a:t>             Fast Fourier Transform (FFT)</a:t>
            </a:r>
            <a:endParaRPr lang="ar-SA" sz="3200" dirty="0">
              <a:effectLst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2" y="304800"/>
            <a:ext cx="1371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437707" y="1600200"/>
            <a:ext cx="83058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     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 algn="ctr">
              <a:buNone/>
            </a:pPr>
            <a:endParaRPr lang="en-GB" sz="2400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19400" y="6324600"/>
            <a:ext cx="2133600" cy="365125"/>
          </a:xfrm>
        </p:spPr>
        <p:txBody>
          <a:bodyPr/>
          <a:lstStyle/>
          <a:p>
            <a:pPr algn="ctr"/>
            <a:fld id="{B6F15528-21DE-4FAA-801E-634DDDAF4B2B}" type="slidenum">
              <a:rPr lang="en-US" sz="1600" b="1" smtClean="0">
                <a:solidFill>
                  <a:schemeClr val="tx1"/>
                </a:solidFill>
              </a:rPr>
              <a:pPr algn="ctr"/>
              <a:t>52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38800" y="6400800"/>
            <a:ext cx="3276600" cy="365125"/>
          </a:xfrm>
        </p:spPr>
        <p:txBody>
          <a:bodyPr/>
          <a:lstStyle/>
          <a:p>
            <a:r>
              <a:rPr lang="en-GB" b="1" dirty="0" smtClean="0">
                <a:solidFill>
                  <a:schemeClr val="tx1"/>
                </a:solidFill>
              </a:rPr>
              <a:t>Dept. of Computer and Software Engineering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Footer Placeholder 8"/>
          <p:cNvSpPr txBox="1">
            <a:spLocks/>
          </p:cNvSpPr>
          <p:nvPr/>
        </p:nvSpPr>
        <p:spPr>
          <a:xfrm>
            <a:off x="990600" y="6337003"/>
            <a:ext cx="198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tx1"/>
                </a:solidFill>
              </a:rPr>
              <a:t>Dr. Ali J. Abboud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707" y="1600200"/>
            <a:ext cx="8305800" cy="4736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7247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Autofit/>
          </a:bodyPr>
          <a:lstStyle/>
          <a:p>
            <a:r>
              <a:rPr lang="en-GB" sz="3200" b="1" dirty="0" smtClean="0"/>
              <a:t>             Fast Fourier Transform (FFT)</a:t>
            </a:r>
            <a:endParaRPr lang="ar-SA" sz="3200" dirty="0">
              <a:effectLst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2" y="304800"/>
            <a:ext cx="1371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437707" y="1600200"/>
            <a:ext cx="83058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     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 algn="ctr">
              <a:buNone/>
            </a:pPr>
            <a:endParaRPr lang="en-GB" sz="2400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19400" y="6324600"/>
            <a:ext cx="2133600" cy="365125"/>
          </a:xfrm>
        </p:spPr>
        <p:txBody>
          <a:bodyPr/>
          <a:lstStyle/>
          <a:p>
            <a:pPr algn="ctr"/>
            <a:fld id="{B6F15528-21DE-4FAA-801E-634DDDAF4B2B}" type="slidenum">
              <a:rPr lang="en-US" sz="1600" b="1" smtClean="0">
                <a:solidFill>
                  <a:schemeClr val="tx1"/>
                </a:solidFill>
              </a:rPr>
              <a:pPr algn="ctr"/>
              <a:t>53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38800" y="6400800"/>
            <a:ext cx="3276600" cy="365125"/>
          </a:xfrm>
        </p:spPr>
        <p:txBody>
          <a:bodyPr/>
          <a:lstStyle/>
          <a:p>
            <a:r>
              <a:rPr lang="en-GB" b="1" dirty="0" smtClean="0">
                <a:solidFill>
                  <a:schemeClr val="tx1"/>
                </a:solidFill>
              </a:rPr>
              <a:t>Dept. of Computer and Software Engineering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Footer Placeholder 8"/>
          <p:cNvSpPr txBox="1">
            <a:spLocks/>
          </p:cNvSpPr>
          <p:nvPr/>
        </p:nvSpPr>
        <p:spPr>
          <a:xfrm>
            <a:off x="990600" y="6337003"/>
            <a:ext cx="198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tx1"/>
                </a:solidFill>
              </a:rPr>
              <a:t>Dr. Ali J. Abboud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706" y="1528763"/>
            <a:ext cx="8172893" cy="4643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2855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Autofit/>
          </a:bodyPr>
          <a:lstStyle/>
          <a:p>
            <a:r>
              <a:rPr lang="en-GB" sz="3200" b="1" dirty="0" smtClean="0"/>
              <a:t>             Example</a:t>
            </a:r>
            <a:endParaRPr lang="ar-SA" sz="3200" dirty="0">
              <a:effectLst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2" y="304800"/>
            <a:ext cx="1371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437707" y="1600200"/>
            <a:ext cx="83058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     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 algn="ctr">
              <a:buNone/>
            </a:pPr>
            <a:endParaRPr lang="en-GB" sz="2400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19400" y="6324600"/>
            <a:ext cx="2133600" cy="365125"/>
          </a:xfrm>
        </p:spPr>
        <p:txBody>
          <a:bodyPr/>
          <a:lstStyle/>
          <a:p>
            <a:pPr algn="ctr"/>
            <a:fld id="{B6F15528-21DE-4FAA-801E-634DDDAF4B2B}" type="slidenum">
              <a:rPr lang="en-US" sz="1600" b="1" smtClean="0">
                <a:solidFill>
                  <a:schemeClr val="tx1"/>
                </a:solidFill>
              </a:rPr>
              <a:pPr algn="ctr"/>
              <a:t>54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38800" y="6400800"/>
            <a:ext cx="3276600" cy="365125"/>
          </a:xfrm>
        </p:spPr>
        <p:txBody>
          <a:bodyPr/>
          <a:lstStyle/>
          <a:p>
            <a:r>
              <a:rPr lang="en-GB" b="1" dirty="0" smtClean="0">
                <a:solidFill>
                  <a:schemeClr val="tx1"/>
                </a:solidFill>
              </a:rPr>
              <a:t>Dept. of Computer and Software Engineering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Footer Placeholder 8"/>
          <p:cNvSpPr txBox="1">
            <a:spLocks/>
          </p:cNvSpPr>
          <p:nvPr/>
        </p:nvSpPr>
        <p:spPr>
          <a:xfrm>
            <a:off x="990600" y="6337003"/>
            <a:ext cx="198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tx1"/>
                </a:solidFill>
              </a:rPr>
              <a:t>Dr. Ali J. Abboud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04949"/>
            <a:ext cx="8438707" cy="4832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7720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Autofit/>
          </a:bodyPr>
          <a:lstStyle/>
          <a:p>
            <a:r>
              <a:rPr lang="en-GB" sz="3200" b="1" dirty="0" smtClean="0"/>
              <a:t>             Example</a:t>
            </a:r>
            <a:endParaRPr lang="ar-SA" sz="3200" dirty="0">
              <a:effectLst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2" y="304800"/>
            <a:ext cx="1371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437707" y="1600200"/>
            <a:ext cx="83058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     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 algn="ctr">
              <a:buNone/>
            </a:pPr>
            <a:endParaRPr lang="en-GB" sz="2400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19400" y="6324600"/>
            <a:ext cx="2133600" cy="365125"/>
          </a:xfrm>
        </p:spPr>
        <p:txBody>
          <a:bodyPr/>
          <a:lstStyle/>
          <a:p>
            <a:pPr algn="ctr"/>
            <a:fld id="{B6F15528-21DE-4FAA-801E-634DDDAF4B2B}" type="slidenum">
              <a:rPr lang="en-US" sz="1600" b="1" smtClean="0">
                <a:solidFill>
                  <a:schemeClr val="tx1"/>
                </a:solidFill>
              </a:rPr>
              <a:pPr algn="ctr"/>
              <a:t>55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38800" y="6400800"/>
            <a:ext cx="3276600" cy="365125"/>
          </a:xfrm>
        </p:spPr>
        <p:txBody>
          <a:bodyPr/>
          <a:lstStyle/>
          <a:p>
            <a:r>
              <a:rPr lang="en-GB" b="1" dirty="0" smtClean="0">
                <a:solidFill>
                  <a:schemeClr val="tx1"/>
                </a:solidFill>
              </a:rPr>
              <a:t>Dept. of Computer and Software Engineering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Footer Placeholder 8"/>
          <p:cNvSpPr txBox="1">
            <a:spLocks/>
          </p:cNvSpPr>
          <p:nvPr/>
        </p:nvSpPr>
        <p:spPr>
          <a:xfrm>
            <a:off x="990600" y="6337003"/>
            <a:ext cx="198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tx1"/>
                </a:solidFill>
              </a:rPr>
              <a:t>Dr. Ali J. Abboud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132" y="1600200"/>
            <a:ext cx="8430068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9348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Autofit/>
          </a:bodyPr>
          <a:lstStyle/>
          <a:p>
            <a:r>
              <a:rPr lang="en-GB" sz="3200" b="1" dirty="0" smtClean="0"/>
              <a:t>             Different Types of FFT</a:t>
            </a:r>
            <a:endParaRPr lang="ar-SA" sz="3200" dirty="0">
              <a:effectLst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2" y="304800"/>
            <a:ext cx="1371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437707" y="1600200"/>
            <a:ext cx="83058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     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 algn="ctr">
              <a:buNone/>
            </a:pPr>
            <a:endParaRPr lang="en-GB" sz="2400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19400" y="6324600"/>
            <a:ext cx="2133600" cy="365125"/>
          </a:xfrm>
        </p:spPr>
        <p:txBody>
          <a:bodyPr/>
          <a:lstStyle/>
          <a:p>
            <a:pPr algn="ctr"/>
            <a:fld id="{B6F15528-21DE-4FAA-801E-634DDDAF4B2B}" type="slidenum">
              <a:rPr lang="en-US" sz="1600" b="1" smtClean="0">
                <a:solidFill>
                  <a:schemeClr val="tx1"/>
                </a:solidFill>
              </a:rPr>
              <a:pPr algn="ctr"/>
              <a:t>56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38800" y="6400800"/>
            <a:ext cx="3276600" cy="365125"/>
          </a:xfrm>
        </p:spPr>
        <p:txBody>
          <a:bodyPr/>
          <a:lstStyle/>
          <a:p>
            <a:r>
              <a:rPr lang="en-GB" b="1" dirty="0" smtClean="0">
                <a:solidFill>
                  <a:schemeClr val="tx1"/>
                </a:solidFill>
              </a:rPr>
              <a:t>Dept. of Computer and Software Engineering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Footer Placeholder 8"/>
          <p:cNvSpPr txBox="1">
            <a:spLocks/>
          </p:cNvSpPr>
          <p:nvPr/>
        </p:nvSpPr>
        <p:spPr>
          <a:xfrm>
            <a:off x="990600" y="6337003"/>
            <a:ext cx="198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tx1"/>
                </a:solidFill>
              </a:rPr>
              <a:t>Dr. Ali J. Abboud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707" y="1500188"/>
            <a:ext cx="8230043" cy="4672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4179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Autofit/>
          </a:bodyPr>
          <a:lstStyle/>
          <a:p>
            <a:r>
              <a:rPr lang="en-GB" sz="3200" b="1" dirty="0" smtClean="0"/>
              <a:t>             Radix-2 FFT</a:t>
            </a:r>
            <a:endParaRPr lang="ar-SA" sz="3200" dirty="0">
              <a:effectLst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2" y="304800"/>
            <a:ext cx="1371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437707" y="1600200"/>
            <a:ext cx="83058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     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 algn="ctr">
              <a:buNone/>
            </a:pPr>
            <a:endParaRPr lang="en-GB" sz="2400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19400" y="6324600"/>
            <a:ext cx="2133600" cy="365125"/>
          </a:xfrm>
        </p:spPr>
        <p:txBody>
          <a:bodyPr/>
          <a:lstStyle/>
          <a:p>
            <a:pPr algn="ctr"/>
            <a:fld id="{B6F15528-21DE-4FAA-801E-634DDDAF4B2B}" type="slidenum">
              <a:rPr lang="en-US" sz="1600" b="1" smtClean="0">
                <a:solidFill>
                  <a:schemeClr val="tx1"/>
                </a:solidFill>
              </a:rPr>
              <a:pPr algn="ctr"/>
              <a:t>57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38800" y="6400800"/>
            <a:ext cx="3276600" cy="365125"/>
          </a:xfrm>
        </p:spPr>
        <p:txBody>
          <a:bodyPr/>
          <a:lstStyle/>
          <a:p>
            <a:r>
              <a:rPr lang="en-GB" b="1" dirty="0" smtClean="0">
                <a:solidFill>
                  <a:schemeClr val="tx1"/>
                </a:solidFill>
              </a:rPr>
              <a:t>Dept. of Computer and Software Engineering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Footer Placeholder 8"/>
          <p:cNvSpPr txBox="1">
            <a:spLocks/>
          </p:cNvSpPr>
          <p:nvPr/>
        </p:nvSpPr>
        <p:spPr>
          <a:xfrm>
            <a:off x="990600" y="6337003"/>
            <a:ext cx="198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tx1"/>
                </a:solidFill>
              </a:rPr>
              <a:t>Dr. Ali J. Abboud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707" y="1552574"/>
            <a:ext cx="8305800" cy="461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4596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Autofit/>
          </a:bodyPr>
          <a:lstStyle/>
          <a:p>
            <a:r>
              <a:rPr lang="en-GB" sz="3200" b="1" dirty="0" smtClean="0"/>
              <a:t>             Radix-2 FFT</a:t>
            </a:r>
            <a:endParaRPr lang="ar-SA" sz="3200" dirty="0">
              <a:effectLst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2" y="304800"/>
            <a:ext cx="1371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437707" y="1600200"/>
            <a:ext cx="83058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     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 algn="ctr">
              <a:buNone/>
            </a:pPr>
            <a:endParaRPr lang="en-GB" sz="2400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19400" y="6324600"/>
            <a:ext cx="2133600" cy="365125"/>
          </a:xfrm>
        </p:spPr>
        <p:txBody>
          <a:bodyPr/>
          <a:lstStyle/>
          <a:p>
            <a:pPr algn="ctr"/>
            <a:fld id="{B6F15528-21DE-4FAA-801E-634DDDAF4B2B}" type="slidenum">
              <a:rPr lang="en-US" sz="1600" b="1" smtClean="0">
                <a:solidFill>
                  <a:schemeClr val="tx1"/>
                </a:solidFill>
              </a:rPr>
              <a:pPr algn="ctr"/>
              <a:t>58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38800" y="6400800"/>
            <a:ext cx="3276600" cy="365125"/>
          </a:xfrm>
        </p:spPr>
        <p:txBody>
          <a:bodyPr/>
          <a:lstStyle/>
          <a:p>
            <a:r>
              <a:rPr lang="en-GB" b="1" dirty="0" smtClean="0">
                <a:solidFill>
                  <a:schemeClr val="tx1"/>
                </a:solidFill>
              </a:rPr>
              <a:t>Dept. of Computer and Software Engineering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Footer Placeholder 8"/>
          <p:cNvSpPr txBox="1">
            <a:spLocks/>
          </p:cNvSpPr>
          <p:nvPr/>
        </p:nvSpPr>
        <p:spPr>
          <a:xfrm>
            <a:off x="990600" y="6337003"/>
            <a:ext cx="198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tx1"/>
                </a:solidFill>
              </a:rPr>
              <a:t>Dr. Ali J. Abboud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552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131" y="1524000"/>
            <a:ext cx="8334375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4313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Autofit/>
          </a:bodyPr>
          <a:lstStyle/>
          <a:p>
            <a:r>
              <a:rPr lang="en-GB" sz="3200" b="1" dirty="0" smtClean="0"/>
              <a:t>             Radix-2 FFT</a:t>
            </a:r>
            <a:endParaRPr lang="ar-SA" sz="3200" dirty="0">
              <a:effectLst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2" y="304800"/>
            <a:ext cx="1371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437707" y="1600200"/>
            <a:ext cx="83058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     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 algn="ctr">
              <a:buNone/>
            </a:pPr>
            <a:endParaRPr lang="en-GB" sz="2400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19400" y="6324600"/>
            <a:ext cx="2133600" cy="365125"/>
          </a:xfrm>
        </p:spPr>
        <p:txBody>
          <a:bodyPr/>
          <a:lstStyle/>
          <a:p>
            <a:pPr algn="ctr"/>
            <a:fld id="{B6F15528-21DE-4FAA-801E-634DDDAF4B2B}" type="slidenum">
              <a:rPr lang="en-US" sz="1600" b="1" smtClean="0">
                <a:solidFill>
                  <a:schemeClr val="tx1"/>
                </a:solidFill>
              </a:rPr>
              <a:pPr algn="ctr"/>
              <a:t>59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38800" y="6400800"/>
            <a:ext cx="3276600" cy="365125"/>
          </a:xfrm>
        </p:spPr>
        <p:txBody>
          <a:bodyPr/>
          <a:lstStyle/>
          <a:p>
            <a:r>
              <a:rPr lang="en-GB" b="1" dirty="0" smtClean="0">
                <a:solidFill>
                  <a:schemeClr val="tx1"/>
                </a:solidFill>
              </a:rPr>
              <a:t>Dept. of Computer and Software Engineering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Footer Placeholder 8"/>
          <p:cNvSpPr txBox="1">
            <a:spLocks/>
          </p:cNvSpPr>
          <p:nvPr/>
        </p:nvSpPr>
        <p:spPr>
          <a:xfrm>
            <a:off x="990600" y="6337003"/>
            <a:ext cx="198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tx1"/>
                </a:solidFill>
              </a:rPr>
              <a:t>Dr. Ali J. Abboud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181" y="1524000"/>
            <a:ext cx="8315325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1520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Autofit/>
          </a:bodyPr>
          <a:lstStyle/>
          <a:p>
            <a:r>
              <a:rPr lang="en-GB" sz="3600" b="1" dirty="0" smtClean="0"/>
              <a:t>      </a:t>
            </a:r>
            <a:r>
              <a:rPr lang="en-US" sz="3600" b="1" dirty="0" smtClean="0"/>
              <a:t>Fourier Series Representation</a:t>
            </a:r>
            <a:endParaRPr lang="en-GB" sz="36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2" y="304800"/>
            <a:ext cx="1371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437707" y="1600200"/>
            <a:ext cx="83058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     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 algn="ctr">
              <a:buNone/>
            </a:pPr>
            <a:endParaRPr lang="en-GB" sz="2400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19400" y="6324600"/>
            <a:ext cx="2133600" cy="365125"/>
          </a:xfrm>
        </p:spPr>
        <p:txBody>
          <a:bodyPr/>
          <a:lstStyle/>
          <a:p>
            <a:pPr algn="ctr"/>
            <a:fld id="{B6F15528-21DE-4FAA-801E-634DDDAF4B2B}" type="slidenum">
              <a:rPr lang="en-US" sz="1600" b="1" smtClean="0">
                <a:solidFill>
                  <a:schemeClr val="tx1"/>
                </a:solidFill>
              </a:rPr>
              <a:pPr algn="ctr"/>
              <a:t>6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38800" y="6400800"/>
            <a:ext cx="3276600" cy="365125"/>
          </a:xfrm>
        </p:spPr>
        <p:txBody>
          <a:bodyPr/>
          <a:lstStyle/>
          <a:p>
            <a:r>
              <a:rPr lang="en-GB" b="1" dirty="0" smtClean="0">
                <a:solidFill>
                  <a:schemeClr val="tx1"/>
                </a:solidFill>
              </a:rPr>
              <a:t>Dept. of Computer and Software Engineering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Footer Placeholder 8"/>
          <p:cNvSpPr txBox="1">
            <a:spLocks/>
          </p:cNvSpPr>
          <p:nvPr/>
        </p:nvSpPr>
        <p:spPr>
          <a:xfrm>
            <a:off x="990600" y="6337003"/>
            <a:ext cx="198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tx1"/>
                </a:solidFill>
              </a:rPr>
              <a:t>Dr. Ali J. Abboud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461789"/>
            <a:ext cx="6724650" cy="4939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2884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Autofit/>
          </a:bodyPr>
          <a:lstStyle/>
          <a:p>
            <a:r>
              <a:rPr lang="en-GB" sz="3200" b="1" dirty="0" smtClean="0"/>
              <a:t>              2-Points FFT</a:t>
            </a:r>
            <a:endParaRPr lang="ar-SA" sz="3200" dirty="0">
              <a:effectLst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2" y="304800"/>
            <a:ext cx="1371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437707" y="1600200"/>
            <a:ext cx="83058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     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 algn="ctr">
              <a:buNone/>
            </a:pPr>
            <a:endParaRPr lang="en-GB" sz="2400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19400" y="6324600"/>
            <a:ext cx="2133600" cy="365125"/>
          </a:xfrm>
        </p:spPr>
        <p:txBody>
          <a:bodyPr/>
          <a:lstStyle/>
          <a:p>
            <a:pPr algn="ctr"/>
            <a:fld id="{B6F15528-21DE-4FAA-801E-634DDDAF4B2B}" type="slidenum">
              <a:rPr lang="en-US" sz="1600" b="1" smtClean="0">
                <a:solidFill>
                  <a:schemeClr val="tx1"/>
                </a:solidFill>
              </a:rPr>
              <a:pPr algn="ctr"/>
              <a:t>60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38800" y="6400800"/>
            <a:ext cx="3276600" cy="365125"/>
          </a:xfrm>
        </p:spPr>
        <p:txBody>
          <a:bodyPr/>
          <a:lstStyle/>
          <a:p>
            <a:r>
              <a:rPr lang="en-GB" b="1" dirty="0" smtClean="0">
                <a:solidFill>
                  <a:schemeClr val="tx1"/>
                </a:solidFill>
              </a:rPr>
              <a:t>Dept. of Computer and Software Engineering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Footer Placeholder 8"/>
          <p:cNvSpPr txBox="1">
            <a:spLocks/>
          </p:cNvSpPr>
          <p:nvPr/>
        </p:nvSpPr>
        <p:spPr>
          <a:xfrm>
            <a:off x="990600" y="6337003"/>
            <a:ext cx="198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tx1"/>
                </a:solidFill>
              </a:rPr>
              <a:t>Dr. Ali J. Abboud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707" y="1600200"/>
            <a:ext cx="8249093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3213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Autofit/>
          </a:bodyPr>
          <a:lstStyle/>
          <a:p>
            <a:r>
              <a:rPr lang="en-GB" sz="3200" b="1" dirty="0" smtClean="0"/>
              <a:t>              </a:t>
            </a:r>
            <a:r>
              <a:rPr lang="en-GB" sz="3200" b="1" dirty="0"/>
              <a:t>“Butterfly” Signal Flow Graph</a:t>
            </a:r>
            <a:endParaRPr lang="ar-SA" sz="3200" b="1" dirty="0">
              <a:effectLst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2" y="304800"/>
            <a:ext cx="1371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437707" y="1600200"/>
            <a:ext cx="83058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     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 algn="ctr">
              <a:buNone/>
            </a:pPr>
            <a:endParaRPr lang="en-GB" sz="2400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19400" y="6324600"/>
            <a:ext cx="2133600" cy="365125"/>
          </a:xfrm>
        </p:spPr>
        <p:txBody>
          <a:bodyPr/>
          <a:lstStyle/>
          <a:p>
            <a:pPr algn="ctr"/>
            <a:fld id="{B6F15528-21DE-4FAA-801E-634DDDAF4B2B}" type="slidenum">
              <a:rPr lang="en-US" sz="1600" b="1" smtClean="0">
                <a:solidFill>
                  <a:schemeClr val="tx1"/>
                </a:solidFill>
              </a:rPr>
              <a:pPr algn="ctr"/>
              <a:t>61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38800" y="6400800"/>
            <a:ext cx="3276600" cy="365125"/>
          </a:xfrm>
        </p:spPr>
        <p:txBody>
          <a:bodyPr/>
          <a:lstStyle/>
          <a:p>
            <a:r>
              <a:rPr lang="en-GB" b="1" dirty="0" smtClean="0">
                <a:solidFill>
                  <a:schemeClr val="tx1"/>
                </a:solidFill>
              </a:rPr>
              <a:t>Dept. of Computer and Software Engineering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Footer Placeholder 8"/>
          <p:cNvSpPr txBox="1">
            <a:spLocks/>
          </p:cNvSpPr>
          <p:nvPr/>
        </p:nvSpPr>
        <p:spPr>
          <a:xfrm>
            <a:off x="990600" y="6337003"/>
            <a:ext cx="198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tx1"/>
                </a:solidFill>
              </a:rPr>
              <a:t>Dr. Ali J. Abboud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0"/>
            <a:ext cx="8229600" cy="4813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9478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Autofit/>
          </a:bodyPr>
          <a:lstStyle/>
          <a:p>
            <a:r>
              <a:rPr lang="en-GB" sz="3600" b="1" dirty="0"/>
              <a:t>The 4-point FFT</a:t>
            </a:r>
            <a:endParaRPr lang="ar-SA" sz="3600" b="1" dirty="0">
              <a:effectLst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2" y="304800"/>
            <a:ext cx="1371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437707" y="1600200"/>
            <a:ext cx="83058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     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 algn="ctr">
              <a:buNone/>
            </a:pPr>
            <a:endParaRPr lang="en-GB" sz="2400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19400" y="6324600"/>
            <a:ext cx="2133600" cy="365125"/>
          </a:xfrm>
        </p:spPr>
        <p:txBody>
          <a:bodyPr/>
          <a:lstStyle/>
          <a:p>
            <a:pPr algn="ctr"/>
            <a:fld id="{B6F15528-21DE-4FAA-801E-634DDDAF4B2B}" type="slidenum">
              <a:rPr lang="en-US" sz="1600" b="1" smtClean="0">
                <a:solidFill>
                  <a:schemeClr val="tx1"/>
                </a:solidFill>
              </a:rPr>
              <a:pPr algn="ctr"/>
              <a:t>62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38800" y="6400800"/>
            <a:ext cx="3276600" cy="365125"/>
          </a:xfrm>
        </p:spPr>
        <p:txBody>
          <a:bodyPr/>
          <a:lstStyle/>
          <a:p>
            <a:r>
              <a:rPr lang="en-GB" b="1" dirty="0" smtClean="0">
                <a:solidFill>
                  <a:schemeClr val="tx1"/>
                </a:solidFill>
              </a:rPr>
              <a:t>Dept. of Computer and Software Engineering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Footer Placeholder 8"/>
          <p:cNvSpPr txBox="1">
            <a:spLocks/>
          </p:cNvSpPr>
          <p:nvPr/>
        </p:nvSpPr>
        <p:spPr>
          <a:xfrm>
            <a:off x="990600" y="6337003"/>
            <a:ext cx="198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tx1"/>
                </a:solidFill>
              </a:rPr>
              <a:t>Dr. Ali J. Abboud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736" y="1600200"/>
            <a:ext cx="8112863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0644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Autofit/>
          </a:bodyPr>
          <a:lstStyle/>
          <a:p>
            <a:r>
              <a:rPr lang="en-GB" sz="3600" b="1" dirty="0"/>
              <a:t>The 4-point FFT</a:t>
            </a:r>
            <a:endParaRPr lang="ar-SA" sz="3600" b="1" dirty="0">
              <a:effectLst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2" y="304800"/>
            <a:ext cx="1371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437707" y="1600200"/>
            <a:ext cx="83058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     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 algn="ctr">
              <a:buNone/>
            </a:pPr>
            <a:endParaRPr lang="en-GB" sz="2400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19400" y="6324600"/>
            <a:ext cx="2133600" cy="365125"/>
          </a:xfrm>
        </p:spPr>
        <p:txBody>
          <a:bodyPr/>
          <a:lstStyle/>
          <a:p>
            <a:pPr algn="ctr"/>
            <a:fld id="{B6F15528-21DE-4FAA-801E-634DDDAF4B2B}" type="slidenum">
              <a:rPr lang="en-US" sz="1600" b="1" smtClean="0">
                <a:solidFill>
                  <a:schemeClr val="tx1"/>
                </a:solidFill>
              </a:rPr>
              <a:pPr algn="ctr"/>
              <a:t>63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38800" y="6400800"/>
            <a:ext cx="3276600" cy="365125"/>
          </a:xfrm>
        </p:spPr>
        <p:txBody>
          <a:bodyPr/>
          <a:lstStyle/>
          <a:p>
            <a:r>
              <a:rPr lang="en-GB" b="1" dirty="0" smtClean="0">
                <a:solidFill>
                  <a:schemeClr val="tx1"/>
                </a:solidFill>
              </a:rPr>
              <a:t>Dept. of Computer and Software Engineering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Footer Placeholder 8"/>
          <p:cNvSpPr txBox="1">
            <a:spLocks/>
          </p:cNvSpPr>
          <p:nvPr/>
        </p:nvSpPr>
        <p:spPr>
          <a:xfrm>
            <a:off x="990600" y="6337003"/>
            <a:ext cx="198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tx1"/>
                </a:solidFill>
              </a:rPr>
              <a:t>Dr. Ali J. Abboud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707" y="1524000"/>
            <a:ext cx="83058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7850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Autofit/>
          </a:bodyPr>
          <a:lstStyle/>
          <a:p>
            <a:r>
              <a:rPr lang="en-US" b="1" dirty="0"/>
              <a:t>Radix-4 FFT</a:t>
            </a:r>
            <a:endParaRPr lang="ar-SA" b="1" dirty="0">
              <a:effectLst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2" y="304800"/>
            <a:ext cx="1371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437707" y="1600200"/>
            <a:ext cx="83058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     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 algn="ctr">
              <a:buNone/>
            </a:pPr>
            <a:endParaRPr lang="en-GB" sz="2400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19400" y="6324600"/>
            <a:ext cx="2133600" cy="365125"/>
          </a:xfrm>
        </p:spPr>
        <p:txBody>
          <a:bodyPr/>
          <a:lstStyle/>
          <a:p>
            <a:pPr algn="ctr"/>
            <a:fld id="{B6F15528-21DE-4FAA-801E-634DDDAF4B2B}" type="slidenum">
              <a:rPr lang="en-US" sz="1600" b="1" smtClean="0">
                <a:solidFill>
                  <a:schemeClr val="tx1"/>
                </a:solidFill>
              </a:rPr>
              <a:pPr algn="ctr"/>
              <a:t>64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38800" y="6400800"/>
            <a:ext cx="3276600" cy="365125"/>
          </a:xfrm>
        </p:spPr>
        <p:txBody>
          <a:bodyPr/>
          <a:lstStyle/>
          <a:p>
            <a:r>
              <a:rPr lang="en-GB" b="1" dirty="0" smtClean="0">
                <a:solidFill>
                  <a:schemeClr val="tx1"/>
                </a:solidFill>
              </a:rPr>
              <a:t>Dept. of Computer and Software Engineering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Footer Placeholder 8"/>
          <p:cNvSpPr txBox="1">
            <a:spLocks/>
          </p:cNvSpPr>
          <p:nvPr/>
        </p:nvSpPr>
        <p:spPr>
          <a:xfrm>
            <a:off x="990600" y="6337003"/>
            <a:ext cx="198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tx1"/>
                </a:solidFill>
              </a:rPr>
              <a:t>Dr. Ali J. Abboud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707" y="1571625"/>
            <a:ext cx="8305800" cy="4765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1661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Autofit/>
          </a:bodyPr>
          <a:lstStyle/>
          <a:p>
            <a:r>
              <a:rPr lang="en-US" b="1" dirty="0"/>
              <a:t>Radix-4 FFT</a:t>
            </a:r>
            <a:endParaRPr lang="ar-SA" b="1" dirty="0">
              <a:effectLst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2" y="304800"/>
            <a:ext cx="1371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437707" y="1600200"/>
            <a:ext cx="83058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     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 algn="ctr">
              <a:buNone/>
            </a:pPr>
            <a:endParaRPr lang="en-GB" sz="2400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19400" y="6324600"/>
            <a:ext cx="2133600" cy="365125"/>
          </a:xfrm>
        </p:spPr>
        <p:txBody>
          <a:bodyPr/>
          <a:lstStyle/>
          <a:p>
            <a:pPr algn="ctr"/>
            <a:fld id="{B6F15528-21DE-4FAA-801E-634DDDAF4B2B}" type="slidenum">
              <a:rPr lang="en-US" sz="1600" b="1" smtClean="0">
                <a:solidFill>
                  <a:schemeClr val="tx1"/>
                </a:solidFill>
              </a:rPr>
              <a:pPr algn="ctr"/>
              <a:t>65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38800" y="6400800"/>
            <a:ext cx="3276600" cy="365125"/>
          </a:xfrm>
        </p:spPr>
        <p:txBody>
          <a:bodyPr/>
          <a:lstStyle/>
          <a:p>
            <a:r>
              <a:rPr lang="en-GB" b="1" dirty="0" smtClean="0">
                <a:solidFill>
                  <a:schemeClr val="tx1"/>
                </a:solidFill>
              </a:rPr>
              <a:t>Dept. of Computer and Software Engineering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Footer Placeholder 8"/>
          <p:cNvSpPr txBox="1">
            <a:spLocks/>
          </p:cNvSpPr>
          <p:nvPr/>
        </p:nvSpPr>
        <p:spPr>
          <a:xfrm>
            <a:off x="990600" y="6337003"/>
            <a:ext cx="198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tx1"/>
                </a:solidFill>
              </a:rPr>
              <a:t>Dr. Ali J. Abboud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707" y="1600200"/>
            <a:ext cx="83058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7277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Autofit/>
          </a:bodyPr>
          <a:lstStyle/>
          <a:p>
            <a:r>
              <a:rPr lang="en-US" b="1" dirty="0"/>
              <a:t>Split Radix FFT</a:t>
            </a:r>
            <a:endParaRPr lang="ar-SA" b="1" dirty="0">
              <a:effectLst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2" y="304800"/>
            <a:ext cx="1371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437707" y="1600200"/>
            <a:ext cx="83058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     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 algn="ctr">
              <a:buNone/>
            </a:pPr>
            <a:endParaRPr lang="en-GB" sz="2400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19400" y="6324600"/>
            <a:ext cx="2133600" cy="365125"/>
          </a:xfrm>
        </p:spPr>
        <p:txBody>
          <a:bodyPr/>
          <a:lstStyle/>
          <a:p>
            <a:pPr algn="ctr"/>
            <a:fld id="{B6F15528-21DE-4FAA-801E-634DDDAF4B2B}" type="slidenum">
              <a:rPr lang="en-US" sz="1600" b="1" smtClean="0">
                <a:solidFill>
                  <a:schemeClr val="tx1"/>
                </a:solidFill>
              </a:rPr>
              <a:pPr algn="ctr"/>
              <a:t>66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38800" y="6400800"/>
            <a:ext cx="3276600" cy="365125"/>
          </a:xfrm>
        </p:spPr>
        <p:txBody>
          <a:bodyPr/>
          <a:lstStyle/>
          <a:p>
            <a:r>
              <a:rPr lang="en-GB" b="1" dirty="0" smtClean="0">
                <a:solidFill>
                  <a:schemeClr val="tx1"/>
                </a:solidFill>
              </a:rPr>
              <a:t>Dept. of Computer and Software Engineering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Footer Placeholder 8"/>
          <p:cNvSpPr txBox="1">
            <a:spLocks/>
          </p:cNvSpPr>
          <p:nvPr/>
        </p:nvSpPr>
        <p:spPr>
          <a:xfrm>
            <a:off x="990600" y="6337003"/>
            <a:ext cx="198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tx1"/>
                </a:solidFill>
              </a:rPr>
              <a:t>Dr. Ali J. Abboud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707" y="1600200"/>
            <a:ext cx="8172893" cy="4736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2258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 txBox="1">
            <a:spLocks/>
          </p:cNvSpPr>
          <p:nvPr/>
        </p:nvSpPr>
        <p:spPr>
          <a:xfrm>
            <a:off x="437707" y="1600200"/>
            <a:ext cx="83058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     </a:t>
            </a:r>
          </a:p>
          <a:p>
            <a:pPr marL="0" indent="0" algn="ctr">
              <a:buNone/>
            </a:pPr>
            <a:r>
              <a:rPr lang="en-US" sz="6600" b="1" dirty="0" smtClean="0"/>
              <a:t>End of Chapter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 algn="ctr">
              <a:buNone/>
            </a:pPr>
            <a:endParaRPr lang="en-GB" sz="2400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19400" y="6324600"/>
            <a:ext cx="2133600" cy="365125"/>
          </a:xfrm>
        </p:spPr>
        <p:txBody>
          <a:bodyPr/>
          <a:lstStyle/>
          <a:p>
            <a:pPr algn="ctr"/>
            <a:fld id="{B6F15528-21DE-4FAA-801E-634DDDAF4B2B}" type="slidenum">
              <a:rPr lang="en-US" sz="1600" b="1" smtClean="0">
                <a:solidFill>
                  <a:schemeClr val="tx1"/>
                </a:solidFill>
              </a:rPr>
              <a:pPr algn="ctr"/>
              <a:t>67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38800" y="6400800"/>
            <a:ext cx="3276600" cy="365125"/>
          </a:xfrm>
        </p:spPr>
        <p:txBody>
          <a:bodyPr/>
          <a:lstStyle/>
          <a:p>
            <a:r>
              <a:rPr lang="en-GB" b="1" dirty="0" smtClean="0">
                <a:solidFill>
                  <a:schemeClr val="tx1"/>
                </a:solidFill>
              </a:rPr>
              <a:t>Dept. of Computer and Software Engineering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Footer Placeholder 8"/>
          <p:cNvSpPr txBox="1">
            <a:spLocks/>
          </p:cNvSpPr>
          <p:nvPr/>
        </p:nvSpPr>
        <p:spPr>
          <a:xfrm>
            <a:off x="990600" y="6337003"/>
            <a:ext cx="198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tx1"/>
                </a:solidFill>
              </a:rPr>
              <a:t>Dr. Ali J. Abboud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4624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Autofit/>
          </a:bodyPr>
          <a:lstStyle/>
          <a:p>
            <a:r>
              <a:rPr lang="en-GB" sz="3600" b="1" dirty="0" smtClean="0"/>
              <a:t>      </a:t>
            </a:r>
            <a:r>
              <a:rPr lang="en-US" sz="3600" b="1" dirty="0" smtClean="0"/>
              <a:t>Fourier Series Representation</a:t>
            </a:r>
            <a:endParaRPr lang="en-GB" sz="36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2" y="304800"/>
            <a:ext cx="1371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437707" y="1600200"/>
            <a:ext cx="83058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     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 algn="ctr">
              <a:buNone/>
            </a:pPr>
            <a:endParaRPr lang="en-GB" sz="2400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19400" y="6324600"/>
            <a:ext cx="2133600" cy="365125"/>
          </a:xfrm>
        </p:spPr>
        <p:txBody>
          <a:bodyPr/>
          <a:lstStyle/>
          <a:p>
            <a:pPr algn="ctr"/>
            <a:fld id="{B6F15528-21DE-4FAA-801E-634DDDAF4B2B}" type="slidenum">
              <a:rPr lang="en-US" sz="1600" b="1" smtClean="0">
                <a:solidFill>
                  <a:schemeClr val="tx1"/>
                </a:solidFill>
              </a:rPr>
              <a:pPr algn="ctr"/>
              <a:t>7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38800" y="6400800"/>
            <a:ext cx="3276600" cy="365125"/>
          </a:xfrm>
        </p:spPr>
        <p:txBody>
          <a:bodyPr/>
          <a:lstStyle/>
          <a:p>
            <a:r>
              <a:rPr lang="en-GB" b="1" dirty="0" smtClean="0">
                <a:solidFill>
                  <a:schemeClr val="tx1"/>
                </a:solidFill>
              </a:rPr>
              <a:t>Dept. of Computer and Software Engineering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Footer Placeholder 8"/>
          <p:cNvSpPr txBox="1">
            <a:spLocks/>
          </p:cNvSpPr>
          <p:nvPr/>
        </p:nvSpPr>
        <p:spPr>
          <a:xfrm>
            <a:off x="990600" y="6337003"/>
            <a:ext cx="198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tx1"/>
                </a:solidFill>
              </a:rPr>
              <a:t>Dr. Ali J. Abboud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706" y="1524000"/>
            <a:ext cx="8249093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767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Autofit/>
          </a:bodyPr>
          <a:lstStyle/>
          <a:p>
            <a:r>
              <a:rPr lang="en-GB" sz="3600" b="1" dirty="0" smtClean="0"/>
              <a:t>      </a:t>
            </a:r>
            <a:r>
              <a:rPr lang="en-US" sz="3600" b="1" dirty="0" smtClean="0"/>
              <a:t>Fourier Series Representation</a:t>
            </a:r>
            <a:endParaRPr lang="en-GB" sz="36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2" y="304800"/>
            <a:ext cx="1371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437707" y="1600200"/>
            <a:ext cx="83058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     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 algn="ctr">
              <a:buNone/>
            </a:pPr>
            <a:endParaRPr lang="en-GB" sz="2400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19400" y="6324600"/>
            <a:ext cx="2133600" cy="365125"/>
          </a:xfrm>
        </p:spPr>
        <p:txBody>
          <a:bodyPr/>
          <a:lstStyle/>
          <a:p>
            <a:pPr algn="ctr"/>
            <a:fld id="{B6F15528-21DE-4FAA-801E-634DDDAF4B2B}" type="slidenum">
              <a:rPr lang="en-US" sz="1600" b="1" smtClean="0">
                <a:solidFill>
                  <a:schemeClr val="tx1"/>
                </a:solidFill>
              </a:rPr>
              <a:pPr algn="ctr"/>
              <a:t>8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38800" y="6400800"/>
            <a:ext cx="3276600" cy="365125"/>
          </a:xfrm>
        </p:spPr>
        <p:txBody>
          <a:bodyPr/>
          <a:lstStyle/>
          <a:p>
            <a:r>
              <a:rPr lang="en-GB" b="1" dirty="0" smtClean="0">
                <a:solidFill>
                  <a:schemeClr val="tx1"/>
                </a:solidFill>
              </a:rPr>
              <a:t>Dept. of Computer and Software Engineering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Footer Placeholder 8"/>
          <p:cNvSpPr txBox="1">
            <a:spLocks/>
          </p:cNvSpPr>
          <p:nvPr/>
        </p:nvSpPr>
        <p:spPr>
          <a:xfrm>
            <a:off x="990600" y="6337003"/>
            <a:ext cx="198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tx1"/>
                </a:solidFill>
              </a:rPr>
              <a:t>Dr. Ali J. Abboud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2" y="1652588"/>
            <a:ext cx="8084288" cy="4595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3315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Autofit/>
          </a:bodyPr>
          <a:lstStyle/>
          <a:p>
            <a:r>
              <a:rPr lang="en-GB" sz="3600" b="1" dirty="0" smtClean="0"/>
              <a:t>      </a:t>
            </a:r>
            <a:r>
              <a:rPr lang="en-US" sz="3600" b="1" dirty="0" smtClean="0"/>
              <a:t>Fourier Series Representation</a:t>
            </a:r>
            <a:endParaRPr lang="en-GB" sz="36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2" y="304800"/>
            <a:ext cx="1371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437707" y="1600200"/>
            <a:ext cx="83058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     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 algn="ctr">
              <a:buNone/>
            </a:pPr>
            <a:endParaRPr lang="en-GB" sz="2400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19400" y="6324600"/>
            <a:ext cx="2133600" cy="365125"/>
          </a:xfrm>
        </p:spPr>
        <p:txBody>
          <a:bodyPr/>
          <a:lstStyle/>
          <a:p>
            <a:pPr algn="ctr"/>
            <a:fld id="{B6F15528-21DE-4FAA-801E-634DDDAF4B2B}" type="slidenum">
              <a:rPr lang="en-US" sz="1600" b="1" smtClean="0">
                <a:solidFill>
                  <a:schemeClr val="tx1"/>
                </a:solidFill>
              </a:rPr>
              <a:pPr algn="ctr"/>
              <a:t>9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38800" y="6400800"/>
            <a:ext cx="3276600" cy="365125"/>
          </a:xfrm>
        </p:spPr>
        <p:txBody>
          <a:bodyPr/>
          <a:lstStyle/>
          <a:p>
            <a:r>
              <a:rPr lang="en-GB" b="1" dirty="0" smtClean="0">
                <a:solidFill>
                  <a:schemeClr val="tx1"/>
                </a:solidFill>
              </a:rPr>
              <a:t>Dept. of Computer and Software Engineering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Footer Placeholder 8"/>
          <p:cNvSpPr txBox="1">
            <a:spLocks/>
          </p:cNvSpPr>
          <p:nvPr/>
        </p:nvSpPr>
        <p:spPr>
          <a:xfrm>
            <a:off x="990600" y="6337003"/>
            <a:ext cx="198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tx1"/>
                </a:solidFill>
              </a:rPr>
              <a:t>Dr. Ali J. Abboud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706" y="1638300"/>
            <a:ext cx="8249093" cy="4698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0168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17675</TotalTime>
  <Words>1708</Words>
  <Application>Microsoft Office PowerPoint</Application>
  <PresentationFormat>On-screen Show (4:3)</PresentationFormat>
  <Paragraphs>544</Paragraphs>
  <Slides>67</Slides>
  <Notes>66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67</vt:i4>
      </vt:variant>
    </vt:vector>
  </HeadingPairs>
  <TitlesOfParts>
    <vt:vector size="68" baseType="lpstr">
      <vt:lpstr>Office Theme</vt:lpstr>
      <vt:lpstr>PowerPoint Presentation</vt:lpstr>
      <vt:lpstr>Lecture Outline</vt:lpstr>
      <vt:lpstr>                                        Fourier Series Representation    </vt:lpstr>
      <vt:lpstr>      Fourier Series Representation</vt:lpstr>
      <vt:lpstr>      Fourier Series Representation</vt:lpstr>
      <vt:lpstr>      Fourier Series Representation</vt:lpstr>
      <vt:lpstr>      Fourier Series Representation</vt:lpstr>
      <vt:lpstr>      Fourier Series Representation</vt:lpstr>
      <vt:lpstr>      Fourier Series Representation</vt:lpstr>
      <vt:lpstr>      Complex Fourier Series</vt:lpstr>
      <vt:lpstr>      Complex Fourier Series</vt:lpstr>
      <vt:lpstr>      Example</vt:lpstr>
      <vt:lpstr>      Fourier Transform</vt:lpstr>
      <vt:lpstr>      Discrete Fourier Transform</vt:lpstr>
      <vt:lpstr>      Discrete Fourier Transform</vt:lpstr>
      <vt:lpstr>             Energy Density Spectrum of Aperiodic Signals</vt:lpstr>
      <vt:lpstr>             Energy Density Spectrum of Aperiodic Signals</vt:lpstr>
      <vt:lpstr>             Energy Density Spectrum of Aperiodic Signals</vt:lpstr>
      <vt:lpstr>             Energy Density Spectrum of Aperiodic Signals</vt:lpstr>
      <vt:lpstr>             Energy Density Spectrum of Aperiodic Signals</vt:lpstr>
      <vt:lpstr>             Energy Density Spectrum of Aperiodic Signals</vt:lpstr>
      <vt:lpstr>             Energy Density Spectrum of Aperiodic Signals</vt:lpstr>
      <vt:lpstr>             Some Common DTFT</vt:lpstr>
      <vt:lpstr>             Properties of DTFT</vt:lpstr>
      <vt:lpstr>             Properties of DTFT</vt:lpstr>
      <vt:lpstr>             Properties of DTFT</vt:lpstr>
      <vt:lpstr>             Properties of DTFT</vt:lpstr>
      <vt:lpstr>             Properties of DTFT</vt:lpstr>
      <vt:lpstr>             Properties of DTFT</vt:lpstr>
      <vt:lpstr>             Properties of DTFT</vt:lpstr>
      <vt:lpstr>             Properties of DTFT</vt:lpstr>
      <vt:lpstr>             Properties of DTFT</vt:lpstr>
      <vt:lpstr>             Properties of DTFT</vt:lpstr>
      <vt:lpstr>             Properties of DTFT</vt:lpstr>
      <vt:lpstr>             Properties of DTFT</vt:lpstr>
      <vt:lpstr>             Properties of DTFT</vt:lpstr>
      <vt:lpstr>             Properties of DTFT</vt:lpstr>
      <vt:lpstr>             Properties of DTFT</vt:lpstr>
      <vt:lpstr>             Properties of DTFT</vt:lpstr>
      <vt:lpstr>             Discrete Fourier Transform</vt:lpstr>
      <vt:lpstr>             Discrete Fourier Transform</vt:lpstr>
      <vt:lpstr>             Inverse DFT (IDFT)</vt:lpstr>
      <vt:lpstr>             IDFT Theorem</vt:lpstr>
      <vt:lpstr>             Example</vt:lpstr>
      <vt:lpstr>             Example</vt:lpstr>
      <vt:lpstr>             Example</vt:lpstr>
      <vt:lpstr>             Properties of DFT</vt:lpstr>
      <vt:lpstr>             Example</vt:lpstr>
      <vt:lpstr>             Example</vt:lpstr>
      <vt:lpstr>             Example</vt:lpstr>
      <vt:lpstr>             Example</vt:lpstr>
      <vt:lpstr>             Fast Fourier Transform (FFT)</vt:lpstr>
      <vt:lpstr>             Fast Fourier Transform (FFT)</vt:lpstr>
      <vt:lpstr>             Example</vt:lpstr>
      <vt:lpstr>             Example</vt:lpstr>
      <vt:lpstr>             Different Types of FFT</vt:lpstr>
      <vt:lpstr>             Radix-2 FFT</vt:lpstr>
      <vt:lpstr>             Radix-2 FFT</vt:lpstr>
      <vt:lpstr>             Radix-2 FFT</vt:lpstr>
      <vt:lpstr>              2-Points FFT</vt:lpstr>
      <vt:lpstr>              “Butterfly” Signal Flow Graph</vt:lpstr>
      <vt:lpstr>The 4-point FFT</vt:lpstr>
      <vt:lpstr>The 4-point FFT</vt:lpstr>
      <vt:lpstr>Radix-4 FFT</vt:lpstr>
      <vt:lpstr>Radix-4 FFT</vt:lpstr>
      <vt:lpstr>Split Radix FFT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Eager</dc:creator>
  <cp:lastModifiedBy>Eager</cp:lastModifiedBy>
  <cp:revision>268</cp:revision>
  <dcterms:created xsi:type="dcterms:W3CDTF">2006-08-16T00:00:00Z</dcterms:created>
  <dcterms:modified xsi:type="dcterms:W3CDTF">2015-01-13T18:15:40Z</dcterms:modified>
</cp:coreProperties>
</file>